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77" r:id="rId2"/>
    <p:sldId id="286" r:id="rId3"/>
    <p:sldId id="287" r:id="rId4"/>
    <p:sldId id="288" r:id="rId5"/>
    <p:sldId id="32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FF00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5853329770145069"/>
          <c:y val="0.21822531425851788"/>
          <c:w val="0.76466482046523165"/>
          <c:h val="0.58049396750646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 знаний, %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47.260000000000012</c:v>
                </c:pt>
                <c:pt idx="1">
                  <c:v>44.98</c:v>
                </c:pt>
                <c:pt idx="2">
                  <c:v>45.790000000000013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2353536"/>
        <c:axId val="252779264"/>
        <c:axId val="0"/>
      </c:bar3DChart>
      <c:catAx>
        <c:axId val="252353536"/>
        <c:scaling>
          <c:orientation val="minMax"/>
        </c:scaling>
        <c:delete val="0"/>
        <c:axPos val="b"/>
        <c:majorTickMark val="out"/>
        <c:minorTickMark val="none"/>
        <c:tickLblPos val="nextTo"/>
        <c:crossAx val="252779264"/>
        <c:crosses val="autoZero"/>
        <c:auto val="1"/>
        <c:lblAlgn val="ctr"/>
        <c:lblOffset val="100"/>
        <c:noMultiLvlLbl val="0"/>
      </c:catAx>
      <c:valAx>
        <c:axId val="2527792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52353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1.3371978227619843E-4"/>
          <c:w val="0.90062723376352782"/>
          <c:h val="0.15748451355469206"/>
        </c:manualLayout>
      </c:layout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21620644380078"/>
          <c:y val="0.12465229589694161"/>
          <c:w val="0.82815370066066529"/>
          <c:h val="0.70938292027805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Успеваемость,%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5.1223746939980185E-2"/>
                  <c:y val="0.150616229768781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2000" smtClean="0"/>
                      <a:t>99,58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99.56</c:v>
                </c:pt>
                <c:pt idx="1">
                  <c:v>98.61999999999999</c:v>
                </c:pt>
                <c:pt idx="2">
                  <c:v>99.34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3190144"/>
        <c:axId val="252789888"/>
        <c:axId val="0"/>
      </c:bar3DChart>
      <c:catAx>
        <c:axId val="253190144"/>
        <c:scaling>
          <c:orientation val="minMax"/>
        </c:scaling>
        <c:delete val="0"/>
        <c:axPos val="b"/>
        <c:majorTickMark val="out"/>
        <c:minorTickMark val="none"/>
        <c:tickLblPos val="nextTo"/>
        <c:crossAx val="252789888"/>
        <c:crosses val="autoZero"/>
        <c:auto val="1"/>
        <c:lblAlgn val="ctr"/>
        <c:lblOffset val="100"/>
        <c:noMultiLvlLbl val="0"/>
      </c:catAx>
      <c:valAx>
        <c:axId val="252789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53190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3.9503757726202411E-2"/>
          <c:w val="1"/>
          <c:h val="9.4489277415380907E-2"/>
        </c:manualLayout>
      </c:layout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5 класс, 2018</c:v>
                </c:pt>
                <c:pt idx="1">
                  <c:v>5 класс, 2019</c:v>
                </c:pt>
                <c:pt idx="2">
                  <c:v>6 класс, 2018</c:v>
                </c:pt>
                <c:pt idx="3">
                  <c:v>6 класс, 2019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4.7</c:v>
                </c:pt>
                <c:pt idx="1">
                  <c:v>8.7000000000000011</c:v>
                </c:pt>
                <c:pt idx="2">
                  <c:v>8.8000000000000007</c:v>
                </c:pt>
                <c:pt idx="3">
                  <c:v>14.2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понижен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5 класс, 2018</c:v>
                </c:pt>
                <c:pt idx="1">
                  <c:v>5 класс, 2019</c:v>
                </c:pt>
                <c:pt idx="2">
                  <c:v>6 класс, 2018</c:v>
                </c:pt>
                <c:pt idx="3">
                  <c:v>6 класс, 2019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41.9</c:v>
                </c:pt>
                <c:pt idx="1">
                  <c:v>58.2</c:v>
                </c:pt>
                <c:pt idx="2">
                  <c:v>58.8</c:v>
                </c:pt>
                <c:pt idx="3">
                  <c:v>55.2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базовый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 класс, 2018</c:v>
                </c:pt>
                <c:pt idx="1">
                  <c:v>5 класс, 2019</c:v>
                </c:pt>
                <c:pt idx="2">
                  <c:v>6 класс, 2018</c:v>
                </c:pt>
                <c:pt idx="3">
                  <c:v>6 класс, 2019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34.700000000000003</c:v>
                </c:pt>
                <c:pt idx="1">
                  <c:v>26.2</c:v>
                </c:pt>
                <c:pt idx="2">
                  <c:v>20.5</c:v>
                </c:pt>
                <c:pt idx="3">
                  <c:v>26.6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повышен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5 класс, 2018</c:v>
                </c:pt>
                <c:pt idx="1">
                  <c:v>5 класс, 2019</c:v>
                </c:pt>
                <c:pt idx="2">
                  <c:v>6 класс, 2018</c:v>
                </c:pt>
                <c:pt idx="3">
                  <c:v>6 класс, 2019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17</c:v>
                </c:pt>
                <c:pt idx="1">
                  <c:v>6.7</c:v>
                </c:pt>
                <c:pt idx="2">
                  <c:v>11.7</c:v>
                </c:pt>
                <c:pt idx="3">
                  <c:v>3.8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 класс, 2018</c:v>
                </c:pt>
                <c:pt idx="1">
                  <c:v>5 класс, 2019</c:v>
                </c:pt>
                <c:pt idx="2">
                  <c:v>6 класс, 2018</c:v>
                </c:pt>
                <c:pt idx="3">
                  <c:v>6 класс, 2019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0.9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037632"/>
        <c:axId val="237487232"/>
      </c:barChart>
      <c:catAx>
        <c:axId val="252037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37487232"/>
        <c:crosses val="autoZero"/>
        <c:auto val="1"/>
        <c:lblAlgn val="ctr"/>
        <c:lblOffset val="100"/>
        <c:noMultiLvlLbl val="0"/>
      </c:catAx>
      <c:valAx>
        <c:axId val="237487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20376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7 класс. 2018</c:v>
                </c:pt>
                <c:pt idx="1">
                  <c:v>7 класс.2019</c:v>
                </c:pt>
                <c:pt idx="2">
                  <c:v>8 класс. 2018</c:v>
                </c:pt>
                <c:pt idx="3">
                  <c:v>8 класс, 2019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2.8</c:v>
                </c:pt>
                <c:pt idx="1">
                  <c:v>21.7</c:v>
                </c:pt>
                <c:pt idx="2">
                  <c:v>26.5</c:v>
                </c:pt>
                <c:pt idx="3">
                  <c:v>45.2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понижен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7 класс. 2018</c:v>
                </c:pt>
                <c:pt idx="1">
                  <c:v>7 класс.2019</c:v>
                </c:pt>
                <c:pt idx="2">
                  <c:v>8 класс. 2018</c:v>
                </c:pt>
                <c:pt idx="3">
                  <c:v>8 класс, 2019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44.8</c:v>
                </c:pt>
                <c:pt idx="1">
                  <c:v>61.3</c:v>
                </c:pt>
                <c:pt idx="2">
                  <c:v>64.8</c:v>
                </c:pt>
                <c:pt idx="3">
                  <c:v>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базовый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7 класс. 2018</c:v>
                </c:pt>
                <c:pt idx="1">
                  <c:v>7 класс.2019</c:v>
                </c:pt>
                <c:pt idx="2">
                  <c:v>8 класс. 2018</c:v>
                </c:pt>
                <c:pt idx="3">
                  <c:v>8 класс, 2019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41.1</c:v>
                </c:pt>
                <c:pt idx="1">
                  <c:v>12.8</c:v>
                </c:pt>
                <c:pt idx="2">
                  <c:v>8.5</c:v>
                </c:pt>
                <c:pt idx="3">
                  <c:v>4.7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повышен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7 класс. 2018</c:v>
                </c:pt>
                <c:pt idx="1">
                  <c:v>7 класс.2019</c:v>
                </c:pt>
                <c:pt idx="2">
                  <c:v>8 класс. 2018</c:v>
                </c:pt>
                <c:pt idx="3">
                  <c:v>8 класс, 2019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11.2</c:v>
                </c:pt>
                <c:pt idx="1">
                  <c:v>3.9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7 класс. 2018</c:v>
                </c:pt>
                <c:pt idx="1">
                  <c:v>7 класс.2019</c:v>
                </c:pt>
                <c:pt idx="2">
                  <c:v>8 класс. 2018</c:v>
                </c:pt>
                <c:pt idx="3">
                  <c:v>8 класс, 2019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772416"/>
        <c:axId val="237491840"/>
      </c:barChart>
      <c:catAx>
        <c:axId val="2517724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37491840"/>
        <c:crosses val="autoZero"/>
        <c:auto val="1"/>
        <c:lblAlgn val="ctr"/>
        <c:lblOffset val="100"/>
        <c:noMultiLvlLbl val="0"/>
      </c:catAx>
      <c:valAx>
        <c:axId val="237491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17724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782370953631112E-2"/>
          <c:y val="2.9187192066766652E-2"/>
          <c:w val="0.82454888451443564"/>
          <c:h val="0.887355197472142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выполн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8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65</c:v>
                </c:pt>
                <c:pt idx="1">
                  <c:v>78</c:v>
                </c:pt>
                <c:pt idx="2">
                  <c:v>70</c:v>
                </c:pt>
                <c:pt idx="3">
                  <c:v>71</c:v>
                </c:pt>
                <c:pt idx="4">
                  <c:v>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кач-ва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8 класс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29</c:v>
                </c:pt>
                <c:pt idx="1">
                  <c:v>39</c:v>
                </c:pt>
                <c:pt idx="2">
                  <c:v>50</c:v>
                </c:pt>
                <c:pt idx="3">
                  <c:v>41</c:v>
                </c:pt>
                <c:pt idx="4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769856"/>
        <c:axId val="134758976"/>
      </c:barChart>
      <c:catAx>
        <c:axId val="251769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4758976"/>
        <c:crosses val="autoZero"/>
        <c:auto val="1"/>
        <c:lblAlgn val="ctr"/>
        <c:lblOffset val="100"/>
        <c:noMultiLvlLbl val="0"/>
      </c:catAx>
      <c:valAx>
        <c:axId val="134758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1769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94236657918111"/>
          <c:y val="0.43326328685807508"/>
          <c:w val="0.13266874453193392"/>
          <c:h val="0.20511471590227701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2DB2BF-4E85-4203-9369-F91E45270FA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F28115-5C65-4872-A944-536C52035806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713DF9D5-8C56-4106-B2A4-CFF53D3C8BB6}" type="parTrans" cxnId="{CBEBDE52-90E8-4062-A88A-892651EADE9D}">
      <dgm:prSet/>
      <dgm:spPr/>
      <dgm:t>
        <a:bodyPr/>
        <a:lstStyle/>
        <a:p>
          <a:endParaRPr lang="ru-RU"/>
        </a:p>
      </dgm:t>
    </dgm:pt>
    <dgm:pt modelId="{6A2F53B6-5128-45DA-8AB1-B023690C05EA}" type="sibTrans" cxnId="{CBEBDE52-90E8-4062-A88A-892651EADE9D}">
      <dgm:prSet/>
      <dgm:spPr/>
      <dgm:t>
        <a:bodyPr/>
        <a:lstStyle/>
        <a:p>
          <a:endParaRPr lang="ru-RU"/>
        </a:p>
      </dgm:t>
    </dgm:pt>
    <dgm:pt modelId="{22049390-7217-4966-9014-49DAC5526289}">
      <dgm:prSet phldrT="[Текст]" custT="1"/>
      <dgm:spPr/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Продолжение создания системы образовательных услуг, обеспечивающих комплексное развитие детей независимо от их места проживания, состояния здоровья, социального положения.</a:t>
          </a:r>
          <a:endParaRPr lang="ru-RU" sz="1400" dirty="0"/>
        </a:p>
      </dgm:t>
    </dgm:pt>
    <dgm:pt modelId="{736A8AD6-DC60-45FA-ADED-23D1B5AF4761}" type="parTrans" cxnId="{28B628D4-1584-4F0F-8E0B-05C954DDC052}">
      <dgm:prSet/>
      <dgm:spPr/>
      <dgm:t>
        <a:bodyPr/>
        <a:lstStyle/>
        <a:p>
          <a:endParaRPr lang="ru-RU"/>
        </a:p>
      </dgm:t>
    </dgm:pt>
    <dgm:pt modelId="{8888A29D-FA2A-43E9-8701-1200B61A74F6}" type="sibTrans" cxnId="{28B628D4-1584-4F0F-8E0B-05C954DDC052}">
      <dgm:prSet/>
      <dgm:spPr/>
      <dgm:t>
        <a:bodyPr/>
        <a:lstStyle/>
        <a:p>
          <a:endParaRPr lang="ru-RU"/>
        </a:p>
      </dgm:t>
    </dgm:pt>
    <dgm:pt modelId="{2CC6838A-D092-458E-9EDE-00FBB769C1F3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01674206-DEE6-48C3-98BE-B2516AD433A7}" type="parTrans" cxnId="{FF044C9B-F997-44A5-B8B2-34C3446BF493}">
      <dgm:prSet/>
      <dgm:spPr/>
      <dgm:t>
        <a:bodyPr/>
        <a:lstStyle/>
        <a:p>
          <a:endParaRPr lang="ru-RU"/>
        </a:p>
      </dgm:t>
    </dgm:pt>
    <dgm:pt modelId="{56C42217-065F-463C-9A0B-2B4841FB1CC6}" type="sibTrans" cxnId="{FF044C9B-F997-44A5-B8B2-34C3446BF493}">
      <dgm:prSet/>
      <dgm:spPr/>
      <dgm:t>
        <a:bodyPr/>
        <a:lstStyle/>
        <a:p>
          <a:endParaRPr lang="ru-RU"/>
        </a:p>
      </dgm:t>
    </dgm:pt>
    <dgm:pt modelId="{E0EA64FF-3EE0-4CA4-9D28-447533EC04EF}">
      <dgm:prSet phldrT="[Текст]" custT="1"/>
      <dgm:spPr/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Реализация  основных направлений приоритетного национального проекта «Образование»,который получает новый импульс развития.</a:t>
          </a:r>
          <a:endParaRPr lang="ru-RU" sz="1400" dirty="0"/>
        </a:p>
      </dgm:t>
    </dgm:pt>
    <dgm:pt modelId="{21D9FB34-BB08-425D-80B4-D40CFE42514E}" type="parTrans" cxnId="{8FCB0A0D-74EA-4556-9334-EB0E1FFB4902}">
      <dgm:prSet/>
      <dgm:spPr/>
      <dgm:t>
        <a:bodyPr/>
        <a:lstStyle/>
        <a:p>
          <a:endParaRPr lang="ru-RU"/>
        </a:p>
      </dgm:t>
    </dgm:pt>
    <dgm:pt modelId="{9D101EDF-8659-463A-AB4A-E1B4925BF0AC}" type="sibTrans" cxnId="{8FCB0A0D-74EA-4556-9334-EB0E1FFB4902}">
      <dgm:prSet/>
      <dgm:spPr/>
      <dgm:t>
        <a:bodyPr/>
        <a:lstStyle/>
        <a:p>
          <a:endParaRPr lang="ru-RU"/>
        </a:p>
      </dgm:t>
    </dgm:pt>
    <dgm:pt modelId="{FDA6AED5-26F8-40ED-932F-2BD9E5FE7C1A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789BC070-5BFD-4D9A-9824-9D1440E41A03}" type="parTrans" cxnId="{A314E7B5-693D-4BCE-8AA6-65D08D82A066}">
      <dgm:prSet/>
      <dgm:spPr/>
      <dgm:t>
        <a:bodyPr/>
        <a:lstStyle/>
        <a:p>
          <a:endParaRPr lang="ru-RU"/>
        </a:p>
      </dgm:t>
    </dgm:pt>
    <dgm:pt modelId="{37EC7ABE-ACD6-4AFE-B887-6B9AD0286928}" type="sibTrans" cxnId="{A314E7B5-693D-4BCE-8AA6-65D08D82A066}">
      <dgm:prSet/>
      <dgm:spPr/>
      <dgm:t>
        <a:bodyPr/>
        <a:lstStyle/>
        <a:p>
          <a:endParaRPr lang="ru-RU"/>
        </a:p>
      </dgm:t>
    </dgm:pt>
    <dgm:pt modelId="{21FD6219-FB39-40D1-9DD6-C71F61F2AF12}">
      <dgm:prSet phldrT="[Текст]" custT="1"/>
      <dgm:spPr/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Использование новых стандартов как действенного механизма и инструмента инновационного развития муниципального образования с целью повышения его качества, расширение возможностей образовательной сети района в части увеличения спектра образовательных услуг в результате сетевого взаимодействия.</a:t>
          </a:r>
          <a:endParaRPr lang="ru-RU" sz="1400" dirty="0"/>
        </a:p>
      </dgm:t>
    </dgm:pt>
    <dgm:pt modelId="{26C1F32A-B2B0-4966-A008-1611E56C91C1}" type="parTrans" cxnId="{C97D099C-7744-4B29-A49E-7DDB8CA4EFA5}">
      <dgm:prSet/>
      <dgm:spPr/>
      <dgm:t>
        <a:bodyPr/>
        <a:lstStyle/>
        <a:p>
          <a:endParaRPr lang="ru-RU"/>
        </a:p>
      </dgm:t>
    </dgm:pt>
    <dgm:pt modelId="{3097DF25-329A-4456-B2B7-F77BFB03793D}" type="sibTrans" cxnId="{C97D099C-7744-4B29-A49E-7DDB8CA4EFA5}">
      <dgm:prSet/>
      <dgm:spPr/>
      <dgm:t>
        <a:bodyPr/>
        <a:lstStyle/>
        <a:p>
          <a:endParaRPr lang="ru-RU"/>
        </a:p>
      </dgm:t>
    </dgm:pt>
    <dgm:pt modelId="{B5F1F8CC-CEB4-4E88-872C-1488A37A2B99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7DA9B693-F4EE-4233-AB06-C0AC18623F99}" type="parTrans" cxnId="{228237AB-1523-4C48-8B1B-054709D9C391}">
      <dgm:prSet/>
      <dgm:spPr/>
      <dgm:t>
        <a:bodyPr/>
        <a:lstStyle/>
        <a:p>
          <a:endParaRPr lang="ru-RU"/>
        </a:p>
      </dgm:t>
    </dgm:pt>
    <dgm:pt modelId="{16A9E7DC-E573-4380-98B0-A61E8B51813B}" type="sibTrans" cxnId="{228237AB-1523-4C48-8B1B-054709D9C391}">
      <dgm:prSet/>
      <dgm:spPr/>
      <dgm:t>
        <a:bodyPr/>
        <a:lstStyle/>
        <a:p>
          <a:endParaRPr lang="ru-RU"/>
        </a:p>
      </dgm:t>
    </dgm:pt>
    <dgm:pt modelId="{1D769284-D454-4DC2-A268-CCB6EBCFF332}">
      <dgm:prSet custT="1"/>
      <dgm:spPr/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Совершенствование системы раннего выявления, развивающего сопровождения и поддержки одарённых детей.</a:t>
          </a:r>
          <a:endParaRPr lang="ru-RU" sz="1400" dirty="0"/>
        </a:p>
      </dgm:t>
    </dgm:pt>
    <dgm:pt modelId="{D99E9C7A-E9D4-4D87-90F7-5A2B63AB9CA2}" type="parTrans" cxnId="{A6A615FE-13FC-4EC7-8986-80392BD19705}">
      <dgm:prSet/>
      <dgm:spPr/>
      <dgm:t>
        <a:bodyPr/>
        <a:lstStyle/>
        <a:p>
          <a:endParaRPr lang="ru-RU"/>
        </a:p>
      </dgm:t>
    </dgm:pt>
    <dgm:pt modelId="{F9D9B375-BE26-491F-B165-6A3FBCEEF7E0}" type="sibTrans" cxnId="{A6A615FE-13FC-4EC7-8986-80392BD19705}">
      <dgm:prSet/>
      <dgm:spPr/>
      <dgm:t>
        <a:bodyPr/>
        <a:lstStyle/>
        <a:p>
          <a:endParaRPr lang="ru-RU"/>
        </a:p>
      </dgm:t>
    </dgm:pt>
    <dgm:pt modelId="{E4931F4B-D0D9-420A-AC00-1E026BE1C52D}">
      <dgm:prSet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2701B732-63A7-49C8-824C-EBA4F4B0797C}" type="parTrans" cxnId="{A3AA209E-19A5-4C71-873F-B099AFA859BF}">
      <dgm:prSet/>
      <dgm:spPr/>
      <dgm:t>
        <a:bodyPr/>
        <a:lstStyle/>
        <a:p>
          <a:endParaRPr lang="ru-RU"/>
        </a:p>
      </dgm:t>
    </dgm:pt>
    <dgm:pt modelId="{37148B10-9B1B-4945-B9A2-011C02ACB2C2}" type="sibTrans" cxnId="{A3AA209E-19A5-4C71-873F-B099AFA859BF}">
      <dgm:prSet/>
      <dgm:spPr/>
      <dgm:t>
        <a:bodyPr/>
        <a:lstStyle/>
        <a:p>
          <a:endParaRPr lang="ru-RU"/>
        </a:p>
      </dgm:t>
    </dgm:pt>
    <dgm:pt modelId="{0F4965BF-B681-441D-85AE-6F1D31F8BF3C}">
      <dgm:prSet custT="1"/>
      <dgm:spPr/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Активное развитие творческого и инновационного потенциала учительского корпуса.</a:t>
          </a:r>
          <a:endParaRPr lang="ru-RU" sz="1400" dirty="0"/>
        </a:p>
      </dgm:t>
    </dgm:pt>
    <dgm:pt modelId="{CDF08C0B-5A1A-4BA8-BAC5-7CF1BEC8345B}" type="parTrans" cxnId="{5F3E93D2-3B32-4450-B009-9CE6CACFA338}">
      <dgm:prSet/>
      <dgm:spPr/>
      <dgm:t>
        <a:bodyPr/>
        <a:lstStyle/>
        <a:p>
          <a:endParaRPr lang="ru-RU"/>
        </a:p>
      </dgm:t>
    </dgm:pt>
    <dgm:pt modelId="{55F2F5FE-47B8-40A0-846B-76337D249D9C}" type="sibTrans" cxnId="{5F3E93D2-3B32-4450-B009-9CE6CACFA338}">
      <dgm:prSet/>
      <dgm:spPr/>
      <dgm:t>
        <a:bodyPr/>
        <a:lstStyle/>
        <a:p>
          <a:endParaRPr lang="ru-RU"/>
        </a:p>
      </dgm:t>
    </dgm:pt>
    <dgm:pt modelId="{B02198BA-6441-41C5-AB46-4311C17A74D1}" type="pres">
      <dgm:prSet presAssocID="{662DB2BF-4E85-4203-9369-F91E45270F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C57CAF-3DC9-4FB0-8A70-5C3DD6C8D790}" type="pres">
      <dgm:prSet presAssocID="{84F28115-5C65-4872-A944-536C52035806}" presName="composite" presStyleCnt="0"/>
      <dgm:spPr/>
    </dgm:pt>
    <dgm:pt modelId="{DB23140E-89D0-4761-B4D2-628EAE9ADE62}" type="pres">
      <dgm:prSet presAssocID="{84F28115-5C65-4872-A944-536C5203580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65E721-F0B6-4327-B7CE-2C5FF28942D6}" type="pres">
      <dgm:prSet presAssocID="{84F28115-5C65-4872-A944-536C52035806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CA533F-E29C-4C7B-AF24-AF0178A8F248}" type="pres">
      <dgm:prSet presAssocID="{6A2F53B6-5128-45DA-8AB1-B023690C05EA}" presName="sp" presStyleCnt="0"/>
      <dgm:spPr/>
    </dgm:pt>
    <dgm:pt modelId="{AAA64A5B-265D-4EFC-B415-9181F750B696}" type="pres">
      <dgm:prSet presAssocID="{2CC6838A-D092-458E-9EDE-00FBB769C1F3}" presName="composite" presStyleCnt="0"/>
      <dgm:spPr/>
    </dgm:pt>
    <dgm:pt modelId="{6949C65A-77EC-44DD-AD1D-D5A9BF7E3368}" type="pres">
      <dgm:prSet presAssocID="{2CC6838A-D092-458E-9EDE-00FBB769C1F3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635DE8-5624-4F50-9743-A28A36DB1147}" type="pres">
      <dgm:prSet presAssocID="{2CC6838A-D092-458E-9EDE-00FBB769C1F3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DD9A31-6148-4CB5-92AB-86CCBAE65675}" type="pres">
      <dgm:prSet presAssocID="{56C42217-065F-463C-9A0B-2B4841FB1CC6}" presName="sp" presStyleCnt="0"/>
      <dgm:spPr/>
    </dgm:pt>
    <dgm:pt modelId="{4AA66939-FE8C-4722-9868-9A385015A09D}" type="pres">
      <dgm:prSet presAssocID="{FDA6AED5-26F8-40ED-932F-2BD9E5FE7C1A}" presName="composite" presStyleCnt="0"/>
      <dgm:spPr/>
    </dgm:pt>
    <dgm:pt modelId="{5FA0D609-79E6-45EA-9732-0962D3CC3949}" type="pres">
      <dgm:prSet presAssocID="{FDA6AED5-26F8-40ED-932F-2BD9E5FE7C1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820DCB-B878-4E94-AB9E-BC8EC767513F}" type="pres">
      <dgm:prSet presAssocID="{FDA6AED5-26F8-40ED-932F-2BD9E5FE7C1A}" presName="descendantText" presStyleLbl="alignAcc1" presStyleIdx="2" presStyleCnt="5" custScaleX="100218" custScaleY="153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297333-C059-4F08-B36E-7D86B66401A2}" type="pres">
      <dgm:prSet presAssocID="{37EC7ABE-ACD6-4AFE-B887-6B9AD0286928}" presName="sp" presStyleCnt="0"/>
      <dgm:spPr/>
    </dgm:pt>
    <dgm:pt modelId="{61CB1EC7-9791-4D87-AC08-0FA9DBE48B4B}" type="pres">
      <dgm:prSet presAssocID="{B5F1F8CC-CEB4-4E88-872C-1488A37A2B99}" presName="composite" presStyleCnt="0"/>
      <dgm:spPr/>
    </dgm:pt>
    <dgm:pt modelId="{CCAFFF07-C504-46C8-985D-2FC00BB4721A}" type="pres">
      <dgm:prSet presAssocID="{B5F1F8CC-CEB4-4E88-872C-1488A37A2B99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19A75-317A-4601-92FF-AB4B03236CCA}" type="pres">
      <dgm:prSet presAssocID="{B5F1F8CC-CEB4-4E88-872C-1488A37A2B99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28F07-05CC-4EF1-9A93-E2322410FCEF}" type="pres">
      <dgm:prSet presAssocID="{16A9E7DC-E573-4380-98B0-A61E8B51813B}" presName="sp" presStyleCnt="0"/>
      <dgm:spPr/>
    </dgm:pt>
    <dgm:pt modelId="{FBD19D09-D87C-4A82-8553-D1AD82B44B43}" type="pres">
      <dgm:prSet presAssocID="{E4931F4B-D0D9-420A-AC00-1E026BE1C52D}" presName="composite" presStyleCnt="0"/>
      <dgm:spPr/>
    </dgm:pt>
    <dgm:pt modelId="{B48EB4BC-48FD-47FC-8094-EFE8FA7A59A3}" type="pres">
      <dgm:prSet presAssocID="{E4931F4B-D0D9-420A-AC00-1E026BE1C52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BD189-AF99-494E-84B9-C50DD0EEF15A}" type="pres">
      <dgm:prSet presAssocID="{E4931F4B-D0D9-420A-AC00-1E026BE1C52D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3E93D2-3B32-4450-B009-9CE6CACFA338}" srcId="{E4931F4B-D0D9-420A-AC00-1E026BE1C52D}" destId="{0F4965BF-B681-441D-85AE-6F1D31F8BF3C}" srcOrd="0" destOrd="0" parTransId="{CDF08C0B-5A1A-4BA8-BAC5-7CF1BEC8345B}" sibTransId="{55F2F5FE-47B8-40A0-846B-76337D249D9C}"/>
    <dgm:cxn modelId="{1A8BD370-16A4-4BFF-809C-B7237515AEDD}" type="presOf" srcId="{0F4965BF-B681-441D-85AE-6F1D31F8BF3C}" destId="{854BD189-AF99-494E-84B9-C50DD0EEF15A}" srcOrd="0" destOrd="0" presId="urn:microsoft.com/office/officeart/2005/8/layout/chevron2"/>
    <dgm:cxn modelId="{28B628D4-1584-4F0F-8E0B-05C954DDC052}" srcId="{84F28115-5C65-4872-A944-536C52035806}" destId="{22049390-7217-4966-9014-49DAC5526289}" srcOrd="0" destOrd="0" parTransId="{736A8AD6-DC60-45FA-ADED-23D1B5AF4761}" sibTransId="{8888A29D-FA2A-43E9-8701-1200B61A74F6}"/>
    <dgm:cxn modelId="{7FB91DAA-2C0A-44C7-93FC-0AE09009A3DB}" type="presOf" srcId="{84F28115-5C65-4872-A944-536C52035806}" destId="{DB23140E-89D0-4761-B4D2-628EAE9ADE62}" srcOrd="0" destOrd="0" presId="urn:microsoft.com/office/officeart/2005/8/layout/chevron2"/>
    <dgm:cxn modelId="{A3AA209E-19A5-4C71-873F-B099AFA859BF}" srcId="{662DB2BF-4E85-4203-9369-F91E45270FAC}" destId="{E4931F4B-D0D9-420A-AC00-1E026BE1C52D}" srcOrd="4" destOrd="0" parTransId="{2701B732-63A7-49C8-824C-EBA4F4B0797C}" sibTransId="{37148B10-9B1B-4945-B9A2-011C02ACB2C2}"/>
    <dgm:cxn modelId="{DCB359D4-DB60-43CB-95F1-1CCC4E283134}" type="presOf" srcId="{E0EA64FF-3EE0-4CA4-9D28-447533EC04EF}" destId="{81635DE8-5624-4F50-9743-A28A36DB1147}" srcOrd="0" destOrd="0" presId="urn:microsoft.com/office/officeart/2005/8/layout/chevron2"/>
    <dgm:cxn modelId="{DB0956F4-955A-46F1-9823-B33E9288A7FD}" type="presOf" srcId="{2CC6838A-D092-458E-9EDE-00FBB769C1F3}" destId="{6949C65A-77EC-44DD-AD1D-D5A9BF7E3368}" srcOrd="0" destOrd="0" presId="urn:microsoft.com/office/officeart/2005/8/layout/chevron2"/>
    <dgm:cxn modelId="{2B2FE887-F110-4BFA-9AD5-E2B3DA9D965D}" type="presOf" srcId="{22049390-7217-4966-9014-49DAC5526289}" destId="{9E65E721-F0B6-4327-B7CE-2C5FF28942D6}" srcOrd="0" destOrd="0" presId="urn:microsoft.com/office/officeart/2005/8/layout/chevron2"/>
    <dgm:cxn modelId="{A6A615FE-13FC-4EC7-8986-80392BD19705}" srcId="{B5F1F8CC-CEB4-4E88-872C-1488A37A2B99}" destId="{1D769284-D454-4DC2-A268-CCB6EBCFF332}" srcOrd="0" destOrd="0" parTransId="{D99E9C7A-E9D4-4D87-90F7-5A2B63AB9CA2}" sibTransId="{F9D9B375-BE26-491F-B165-6A3FBCEEF7E0}"/>
    <dgm:cxn modelId="{FF044C9B-F997-44A5-B8B2-34C3446BF493}" srcId="{662DB2BF-4E85-4203-9369-F91E45270FAC}" destId="{2CC6838A-D092-458E-9EDE-00FBB769C1F3}" srcOrd="1" destOrd="0" parTransId="{01674206-DEE6-48C3-98BE-B2516AD433A7}" sibTransId="{56C42217-065F-463C-9A0B-2B4841FB1CC6}"/>
    <dgm:cxn modelId="{5CD45804-3F6F-4B91-8414-0F71E2AFE7E4}" type="presOf" srcId="{1D769284-D454-4DC2-A268-CCB6EBCFF332}" destId="{82919A75-317A-4601-92FF-AB4B03236CCA}" srcOrd="0" destOrd="0" presId="urn:microsoft.com/office/officeart/2005/8/layout/chevron2"/>
    <dgm:cxn modelId="{3614582D-7516-45FC-B0DA-C6A52393D0B8}" type="presOf" srcId="{662DB2BF-4E85-4203-9369-F91E45270FAC}" destId="{B02198BA-6441-41C5-AB46-4311C17A74D1}" srcOrd="0" destOrd="0" presId="urn:microsoft.com/office/officeart/2005/8/layout/chevron2"/>
    <dgm:cxn modelId="{A314E7B5-693D-4BCE-8AA6-65D08D82A066}" srcId="{662DB2BF-4E85-4203-9369-F91E45270FAC}" destId="{FDA6AED5-26F8-40ED-932F-2BD9E5FE7C1A}" srcOrd="2" destOrd="0" parTransId="{789BC070-5BFD-4D9A-9824-9D1440E41A03}" sibTransId="{37EC7ABE-ACD6-4AFE-B887-6B9AD0286928}"/>
    <dgm:cxn modelId="{C97D099C-7744-4B29-A49E-7DDB8CA4EFA5}" srcId="{FDA6AED5-26F8-40ED-932F-2BD9E5FE7C1A}" destId="{21FD6219-FB39-40D1-9DD6-C71F61F2AF12}" srcOrd="0" destOrd="0" parTransId="{26C1F32A-B2B0-4966-A008-1611E56C91C1}" sibTransId="{3097DF25-329A-4456-B2B7-F77BFB03793D}"/>
    <dgm:cxn modelId="{CBEBDE52-90E8-4062-A88A-892651EADE9D}" srcId="{662DB2BF-4E85-4203-9369-F91E45270FAC}" destId="{84F28115-5C65-4872-A944-536C52035806}" srcOrd="0" destOrd="0" parTransId="{713DF9D5-8C56-4106-B2A4-CFF53D3C8BB6}" sibTransId="{6A2F53B6-5128-45DA-8AB1-B023690C05EA}"/>
    <dgm:cxn modelId="{F4379680-4480-45F6-AD1B-00CD493F1B4A}" type="presOf" srcId="{B5F1F8CC-CEB4-4E88-872C-1488A37A2B99}" destId="{CCAFFF07-C504-46C8-985D-2FC00BB4721A}" srcOrd="0" destOrd="0" presId="urn:microsoft.com/office/officeart/2005/8/layout/chevron2"/>
    <dgm:cxn modelId="{8FCB0A0D-74EA-4556-9334-EB0E1FFB4902}" srcId="{2CC6838A-D092-458E-9EDE-00FBB769C1F3}" destId="{E0EA64FF-3EE0-4CA4-9D28-447533EC04EF}" srcOrd="0" destOrd="0" parTransId="{21D9FB34-BB08-425D-80B4-D40CFE42514E}" sibTransId="{9D101EDF-8659-463A-AB4A-E1B4925BF0AC}"/>
    <dgm:cxn modelId="{4E4C4F00-0FF7-49B0-9B5C-582A3D4DCADE}" type="presOf" srcId="{FDA6AED5-26F8-40ED-932F-2BD9E5FE7C1A}" destId="{5FA0D609-79E6-45EA-9732-0962D3CC3949}" srcOrd="0" destOrd="0" presId="urn:microsoft.com/office/officeart/2005/8/layout/chevron2"/>
    <dgm:cxn modelId="{338CAC56-4A5E-4271-9BB9-DB58D51E4189}" type="presOf" srcId="{21FD6219-FB39-40D1-9DD6-C71F61F2AF12}" destId="{9B820DCB-B878-4E94-AB9E-BC8EC767513F}" srcOrd="0" destOrd="0" presId="urn:microsoft.com/office/officeart/2005/8/layout/chevron2"/>
    <dgm:cxn modelId="{228237AB-1523-4C48-8B1B-054709D9C391}" srcId="{662DB2BF-4E85-4203-9369-F91E45270FAC}" destId="{B5F1F8CC-CEB4-4E88-872C-1488A37A2B99}" srcOrd="3" destOrd="0" parTransId="{7DA9B693-F4EE-4233-AB06-C0AC18623F99}" sibTransId="{16A9E7DC-E573-4380-98B0-A61E8B51813B}"/>
    <dgm:cxn modelId="{4C0E7C33-E4F9-47A9-9E14-FE4C0C657720}" type="presOf" srcId="{E4931F4B-D0D9-420A-AC00-1E026BE1C52D}" destId="{B48EB4BC-48FD-47FC-8094-EFE8FA7A59A3}" srcOrd="0" destOrd="0" presId="urn:microsoft.com/office/officeart/2005/8/layout/chevron2"/>
    <dgm:cxn modelId="{8430C9BA-2BB6-4A0D-ABB2-1DCECA944550}" type="presParOf" srcId="{B02198BA-6441-41C5-AB46-4311C17A74D1}" destId="{47C57CAF-3DC9-4FB0-8A70-5C3DD6C8D790}" srcOrd="0" destOrd="0" presId="urn:microsoft.com/office/officeart/2005/8/layout/chevron2"/>
    <dgm:cxn modelId="{B41DA3CC-2ECA-402A-ACDE-3B96A68FA3DD}" type="presParOf" srcId="{47C57CAF-3DC9-4FB0-8A70-5C3DD6C8D790}" destId="{DB23140E-89D0-4761-B4D2-628EAE9ADE62}" srcOrd="0" destOrd="0" presId="urn:microsoft.com/office/officeart/2005/8/layout/chevron2"/>
    <dgm:cxn modelId="{3D91D793-605E-40ED-93E3-D0340DB361E5}" type="presParOf" srcId="{47C57CAF-3DC9-4FB0-8A70-5C3DD6C8D790}" destId="{9E65E721-F0B6-4327-B7CE-2C5FF28942D6}" srcOrd="1" destOrd="0" presId="urn:microsoft.com/office/officeart/2005/8/layout/chevron2"/>
    <dgm:cxn modelId="{A60ECAF8-545E-4CEF-A300-2BD3532C0070}" type="presParOf" srcId="{B02198BA-6441-41C5-AB46-4311C17A74D1}" destId="{91CA533F-E29C-4C7B-AF24-AF0178A8F248}" srcOrd="1" destOrd="0" presId="urn:microsoft.com/office/officeart/2005/8/layout/chevron2"/>
    <dgm:cxn modelId="{782EE3D7-C901-4869-A110-CEC485624D7C}" type="presParOf" srcId="{B02198BA-6441-41C5-AB46-4311C17A74D1}" destId="{AAA64A5B-265D-4EFC-B415-9181F750B696}" srcOrd="2" destOrd="0" presId="urn:microsoft.com/office/officeart/2005/8/layout/chevron2"/>
    <dgm:cxn modelId="{30784B49-8169-4FEB-B895-C7A46F7DCA2C}" type="presParOf" srcId="{AAA64A5B-265D-4EFC-B415-9181F750B696}" destId="{6949C65A-77EC-44DD-AD1D-D5A9BF7E3368}" srcOrd="0" destOrd="0" presId="urn:microsoft.com/office/officeart/2005/8/layout/chevron2"/>
    <dgm:cxn modelId="{4B60FBD0-7CE5-4833-9DF6-53987736D5C5}" type="presParOf" srcId="{AAA64A5B-265D-4EFC-B415-9181F750B696}" destId="{81635DE8-5624-4F50-9743-A28A36DB1147}" srcOrd="1" destOrd="0" presId="urn:microsoft.com/office/officeart/2005/8/layout/chevron2"/>
    <dgm:cxn modelId="{604A8CB9-E133-4F43-BECB-70960A65D392}" type="presParOf" srcId="{B02198BA-6441-41C5-AB46-4311C17A74D1}" destId="{D0DD9A31-6148-4CB5-92AB-86CCBAE65675}" srcOrd="3" destOrd="0" presId="urn:microsoft.com/office/officeart/2005/8/layout/chevron2"/>
    <dgm:cxn modelId="{83BB1A7E-1A15-44CF-987A-E37E9F06D2EE}" type="presParOf" srcId="{B02198BA-6441-41C5-AB46-4311C17A74D1}" destId="{4AA66939-FE8C-4722-9868-9A385015A09D}" srcOrd="4" destOrd="0" presId="urn:microsoft.com/office/officeart/2005/8/layout/chevron2"/>
    <dgm:cxn modelId="{40A2D677-61CC-463D-9A05-ABB434E629C8}" type="presParOf" srcId="{4AA66939-FE8C-4722-9868-9A385015A09D}" destId="{5FA0D609-79E6-45EA-9732-0962D3CC3949}" srcOrd="0" destOrd="0" presId="urn:microsoft.com/office/officeart/2005/8/layout/chevron2"/>
    <dgm:cxn modelId="{4C9F4238-B29C-42E2-9AF5-C06AA469FC68}" type="presParOf" srcId="{4AA66939-FE8C-4722-9868-9A385015A09D}" destId="{9B820DCB-B878-4E94-AB9E-BC8EC767513F}" srcOrd="1" destOrd="0" presId="urn:microsoft.com/office/officeart/2005/8/layout/chevron2"/>
    <dgm:cxn modelId="{E78F4CCA-E770-432E-853A-21316D5CC1B0}" type="presParOf" srcId="{B02198BA-6441-41C5-AB46-4311C17A74D1}" destId="{C3297333-C059-4F08-B36E-7D86B66401A2}" srcOrd="5" destOrd="0" presId="urn:microsoft.com/office/officeart/2005/8/layout/chevron2"/>
    <dgm:cxn modelId="{20AD6271-568F-4A59-8543-EB46034864FB}" type="presParOf" srcId="{B02198BA-6441-41C5-AB46-4311C17A74D1}" destId="{61CB1EC7-9791-4D87-AC08-0FA9DBE48B4B}" srcOrd="6" destOrd="0" presId="urn:microsoft.com/office/officeart/2005/8/layout/chevron2"/>
    <dgm:cxn modelId="{0F74D4E9-D400-4C04-B5CC-B3EE99D20A56}" type="presParOf" srcId="{61CB1EC7-9791-4D87-AC08-0FA9DBE48B4B}" destId="{CCAFFF07-C504-46C8-985D-2FC00BB4721A}" srcOrd="0" destOrd="0" presId="urn:microsoft.com/office/officeart/2005/8/layout/chevron2"/>
    <dgm:cxn modelId="{E34003DB-A0F6-4907-BCD2-14DC058A78CC}" type="presParOf" srcId="{61CB1EC7-9791-4D87-AC08-0FA9DBE48B4B}" destId="{82919A75-317A-4601-92FF-AB4B03236CCA}" srcOrd="1" destOrd="0" presId="urn:microsoft.com/office/officeart/2005/8/layout/chevron2"/>
    <dgm:cxn modelId="{076C9391-99D0-4527-ADF5-E13D554C6926}" type="presParOf" srcId="{B02198BA-6441-41C5-AB46-4311C17A74D1}" destId="{E0F28F07-05CC-4EF1-9A93-E2322410FCEF}" srcOrd="7" destOrd="0" presId="urn:microsoft.com/office/officeart/2005/8/layout/chevron2"/>
    <dgm:cxn modelId="{D41D325A-7BAD-401D-BCB9-F87F8E5D3F87}" type="presParOf" srcId="{B02198BA-6441-41C5-AB46-4311C17A74D1}" destId="{FBD19D09-D87C-4A82-8553-D1AD82B44B43}" srcOrd="8" destOrd="0" presId="urn:microsoft.com/office/officeart/2005/8/layout/chevron2"/>
    <dgm:cxn modelId="{FDE04C91-53C9-411C-853C-FC09E097816A}" type="presParOf" srcId="{FBD19D09-D87C-4A82-8553-D1AD82B44B43}" destId="{B48EB4BC-48FD-47FC-8094-EFE8FA7A59A3}" srcOrd="0" destOrd="0" presId="urn:microsoft.com/office/officeart/2005/8/layout/chevron2"/>
    <dgm:cxn modelId="{CC04E2E2-F4DB-4571-AB32-2145AD31704D}" type="presParOf" srcId="{FBD19D09-D87C-4A82-8553-D1AD82B44B43}" destId="{854BD189-AF99-494E-84B9-C50DD0EEF15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23140E-89D0-4761-B4D2-628EAE9ADE62}">
      <dsp:nvSpPr>
        <dsp:cNvPr id="0" name=""/>
        <dsp:cNvSpPr/>
      </dsp:nvSpPr>
      <dsp:spPr>
        <a:xfrm rot="5400000">
          <a:off x="-155367" y="158205"/>
          <a:ext cx="1009801" cy="7068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</a:t>
          </a:r>
          <a:endParaRPr lang="ru-RU" sz="2000" kern="1200" dirty="0"/>
        </a:p>
      </dsp:txBody>
      <dsp:txXfrm rot="-5400000">
        <a:off x="-3896" y="360164"/>
        <a:ext cx="706860" cy="302941"/>
      </dsp:txXfrm>
    </dsp:sp>
    <dsp:sp modelId="{9E65E721-F0B6-4327-B7CE-2C5FF28942D6}">
      <dsp:nvSpPr>
        <dsp:cNvPr id="0" name=""/>
        <dsp:cNvSpPr/>
      </dsp:nvSpPr>
      <dsp:spPr>
        <a:xfrm rot="5400000">
          <a:off x="3950437" y="-3240738"/>
          <a:ext cx="656370" cy="71513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Продолжение создания системы образовательных услуг, обеспечивающих комплексное развитие детей независимо от их места проживания, состояния здоровья, социального положения.</a:t>
          </a:r>
          <a:endParaRPr lang="ru-RU" sz="1400" kern="1200" dirty="0"/>
        </a:p>
      </dsp:txBody>
      <dsp:txXfrm rot="-5400000">
        <a:off x="702963" y="38777"/>
        <a:ext cx="7119278" cy="592288"/>
      </dsp:txXfrm>
    </dsp:sp>
    <dsp:sp modelId="{6949C65A-77EC-44DD-AD1D-D5A9BF7E3368}">
      <dsp:nvSpPr>
        <dsp:cNvPr id="0" name=""/>
        <dsp:cNvSpPr/>
      </dsp:nvSpPr>
      <dsp:spPr>
        <a:xfrm rot="5400000">
          <a:off x="-155367" y="1054991"/>
          <a:ext cx="1009801" cy="7068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</a:t>
          </a:r>
          <a:endParaRPr lang="ru-RU" sz="2000" kern="1200" dirty="0"/>
        </a:p>
      </dsp:txBody>
      <dsp:txXfrm rot="-5400000">
        <a:off x="-3896" y="1256950"/>
        <a:ext cx="706860" cy="302941"/>
      </dsp:txXfrm>
    </dsp:sp>
    <dsp:sp modelId="{81635DE8-5624-4F50-9743-A28A36DB1147}">
      <dsp:nvSpPr>
        <dsp:cNvPr id="0" name=""/>
        <dsp:cNvSpPr/>
      </dsp:nvSpPr>
      <dsp:spPr>
        <a:xfrm rot="5400000">
          <a:off x="3950437" y="-2343952"/>
          <a:ext cx="656370" cy="71513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Реализация  основных направлений приоритетного национального проекта «Образование»,который получает новый импульс развития.</a:t>
          </a:r>
          <a:endParaRPr lang="ru-RU" sz="1400" kern="1200" dirty="0"/>
        </a:p>
      </dsp:txBody>
      <dsp:txXfrm rot="-5400000">
        <a:off x="702963" y="935563"/>
        <a:ext cx="7119278" cy="592288"/>
      </dsp:txXfrm>
    </dsp:sp>
    <dsp:sp modelId="{5FA0D609-79E6-45EA-9732-0962D3CC3949}">
      <dsp:nvSpPr>
        <dsp:cNvPr id="0" name=""/>
        <dsp:cNvSpPr/>
      </dsp:nvSpPr>
      <dsp:spPr>
        <a:xfrm rot="5400000">
          <a:off x="-155367" y="2127707"/>
          <a:ext cx="1009801" cy="7068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</a:t>
          </a:r>
          <a:endParaRPr lang="ru-RU" sz="2000" kern="1200" dirty="0"/>
        </a:p>
      </dsp:txBody>
      <dsp:txXfrm rot="-5400000">
        <a:off x="-3896" y="2329666"/>
        <a:ext cx="706860" cy="302941"/>
      </dsp:txXfrm>
    </dsp:sp>
    <dsp:sp modelId="{9B820DCB-B878-4E94-AB9E-BC8EC767513F}">
      <dsp:nvSpPr>
        <dsp:cNvPr id="0" name=""/>
        <dsp:cNvSpPr/>
      </dsp:nvSpPr>
      <dsp:spPr>
        <a:xfrm rot="5400000">
          <a:off x="3774507" y="-1279031"/>
          <a:ext cx="1008231" cy="71669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Использование новых стандартов как действенного механизма и инструмента инновационного развития муниципального образования с целью повышения его качества, расширение возможностей образовательной сети района в части увеличения спектра образовательных услуг в результате сетевого взаимодействия.</a:t>
          </a:r>
          <a:endParaRPr lang="ru-RU" sz="1400" kern="1200" dirty="0"/>
        </a:p>
      </dsp:txBody>
      <dsp:txXfrm rot="-5400000">
        <a:off x="695169" y="1849525"/>
        <a:ext cx="7117690" cy="909795"/>
      </dsp:txXfrm>
    </dsp:sp>
    <dsp:sp modelId="{CCAFFF07-C504-46C8-985D-2FC00BB4721A}">
      <dsp:nvSpPr>
        <dsp:cNvPr id="0" name=""/>
        <dsp:cNvSpPr/>
      </dsp:nvSpPr>
      <dsp:spPr>
        <a:xfrm rot="5400000">
          <a:off x="-155367" y="3024493"/>
          <a:ext cx="1009801" cy="7068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</a:t>
          </a:r>
          <a:endParaRPr lang="ru-RU" sz="2000" kern="1200" dirty="0"/>
        </a:p>
      </dsp:txBody>
      <dsp:txXfrm rot="-5400000">
        <a:off x="-3896" y="3226452"/>
        <a:ext cx="706860" cy="302941"/>
      </dsp:txXfrm>
    </dsp:sp>
    <dsp:sp modelId="{82919A75-317A-4601-92FF-AB4B03236CCA}">
      <dsp:nvSpPr>
        <dsp:cNvPr id="0" name=""/>
        <dsp:cNvSpPr/>
      </dsp:nvSpPr>
      <dsp:spPr>
        <a:xfrm rot="5400000">
          <a:off x="3950437" y="-374450"/>
          <a:ext cx="656370" cy="71513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Совершенствование системы раннего выявления, развивающего сопровождения и поддержки одарённых детей.</a:t>
          </a:r>
          <a:endParaRPr lang="ru-RU" sz="1400" kern="1200" dirty="0"/>
        </a:p>
      </dsp:txBody>
      <dsp:txXfrm rot="-5400000">
        <a:off x="702963" y="2905065"/>
        <a:ext cx="7119278" cy="592288"/>
      </dsp:txXfrm>
    </dsp:sp>
    <dsp:sp modelId="{B48EB4BC-48FD-47FC-8094-EFE8FA7A59A3}">
      <dsp:nvSpPr>
        <dsp:cNvPr id="0" name=""/>
        <dsp:cNvSpPr/>
      </dsp:nvSpPr>
      <dsp:spPr>
        <a:xfrm rot="5400000">
          <a:off x="-155367" y="3921279"/>
          <a:ext cx="1009801" cy="7068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5</a:t>
          </a:r>
          <a:endParaRPr lang="ru-RU" sz="2000" kern="1200" dirty="0"/>
        </a:p>
      </dsp:txBody>
      <dsp:txXfrm rot="-5400000">
        <a:off x="-3896" y="4123238"/>
        <a:ext cx="706860" cy="302941"/>
      </dsp:txXfrm>
    </dsp:sp>
    <dsp:sp modelId="{854BD189-AF99-494E-84B9-C50DD0EEF15A}">
      <dsp:nvSpPr>
        <dsp:cNvPr id="0" name=""/>
        <dsp:cNvSpPr/>
      </dsp:nvSpPr>
      <dsp:spPr>
        <a:xfrm rot="5400000">
          <a:off x="3950437" y="522335"/>
          <a:ext cx="656370" cy="71513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Активное развитие творческого и инновационного потенциала учительского корпуса.</a:t>
          </a:r>
          <a:endParaRPr lang="ru-RU" sz="1400" kern="1200" dirty="0"/>
        </a:p>
      </dsp:txBody>
      <dsp:txXfrm rot="-5400000">
        <a:off x="702963" y="3801851"/>
        <a:ext cx="7119278" cy="592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2976" y="214290"/>
            <a:ext cx="7500990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МКУ «Управление по образованию Таловского 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муниципального района»</a:t>
            </a:r>
          </a:p>
          <a:p>
            <a:pPr algn="ctr"/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4744" y="6000768"/>
            <a:ext cx="11516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р.п. Таловая</a:t>
            </a:r>
          </a:p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2019 г.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86116" y="4572008"/>
            <a:ext cx="55045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Руководитель МКУ «Управление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образованию Таловского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муниципального района»                            Г.В. Иевлев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643042" y="1857364"/>
            <a:ext cx="607223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«От национальных целей </a:t>
            </a:r>
          </a:p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и стратегических задач </a:t>
            </a:r>
          </a:p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к качеству образования»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57290" y="285728"/>
            <a:ext cx="7500990" cy="92869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Система общего образования</a:t>
            </a:r>
            <a:endParaRPr lang="ru-RU" sz="2800" dirty="0"/>
          </a:p>
        </p:txBody>
      </p:sp>
      <p:pic>
        <p:nvPicPr>
          <p:cNvPr id="5" name="Содержимое 3" descr="Таловский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214290"/>
            <a:ext cx="1143008" cy="1214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Диаграмма 5"/>
          <p:cNvGraphicFramePr/>
          <p:nvPr/>
        </p:nvGraphicFramePr>
        <p:xfrm>
          <a:off x="4000496" y="1428736"/>
          <a:ext cx="4691074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285720" y="1428736"/>
          <a:ext cx="421484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57290" y="214290"/>
            <a:ext cx="7358114" cy="92869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Мониторинг индивидуальных учебных достижений обучающихся  (МИУД)</a:t>
            </a:r>
            <a:endParaRPr lang="ru-RU" sz="2800" dirty="0"/>
          </a:p>
        </p:txBody>
      </p:sp>
      <p:pic>
        <p:nvPicPr>
          <p:cNvPr id="5" name="Рисунок 4" descr="Таловск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42852"/>
            <a:ext cx="1071570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57158" y="1214422"/>
            <a:ext cx="857256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Сравнительные диаграммы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результатов комплексной работы осени 2018 г. и весны 2019 г.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совпадающим классам (5-8) МКОУ Таловская СОШ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1785926"/>
          <a:ext cx="914400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0" y="4143380"/>
          <a:ext cx="9144000" cy="2714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357290" y="285728"/>
            <a:ext cx="7500990" cy="857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комплексной работы, %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МКОУ Каменностепная СОШ им. А.М. Иванова (весна 2019)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1714488"/>
          <a:ext cx="914400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 descr="Таловск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42852"/>
            <a:ext cx="1071570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28728" y="214290"/>
            <a:ext cx="7358114" cy="15716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Приоритетные направления системы образования </a:t>
            </a:r>
          </a:p>
          <a:p>
            <a:pPr algn="ctr"/>
            <a:r>
              <a:rPr lang="ru-RU" sz="2800" dirty="0" smtClean="0"/>
              <a:t>на </a:t>
            </a:r>
          </a:p>
          <a:p>
            <a:pPr algn="ctr"/>
            <a:r>
              <a:rPr lang="ru-RU" sz="2800" dirty="0" smtClean="0"/>
              <a:t>2019 – 2020 гг.</a:t>
            </a:r>
            <a:endParaRPr lang="ru-RU" sz="2800" dirty="0"/>
          </a:p>
        </p:txBody>
      </p:sp>
      <p:pic>
        <p:nvPicPr>
          <p:cNvPr id="5" name="Рисунок 4" descr="Таловск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14282" y="214290"/>
            <a:ext cx="1087003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Схема 6"/>
          <p:cNvGraphicFramePr/>
          <p:nvPr/>
        </p:nvGraphicFramePr>
        <p:xfrm>
          <a:off x="857224" y="1857364"/>
          <a:ext cx="785818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1750</TotalTime>
  <Words>202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Августовское педагогическое  совещание 2019</dc:title>
  <dc:creator>ИДК</dc:creator>
  <cp:lastModifiedBy>User</cp:lastModifiedBy>
  <cp:revision>184</cp:revision>
  <dcterms:created xsi:type="dcterms:W3CDTF">2019-08-19T07:36:01Z</dcterms:created>
  <dcterms:modified xsi:type="dcterms:W3CDTF">2021-08-10T08:23:29Z</dcterms:modified>
</cp:coreProperties>
</file>