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67" r:id="rId18"/>
    <p:sldId id="268" r:id="rId19"/>
    <p:sldId id="269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FF33"/>
    <a:srgbClr val="CC0000"/>
    <a:srgbClr val="FFFF00"/>
    <a:srgbClr val="9999FF"/>
    <a:srgbClr val="CC00FF"/>
    <a:srgbClr val="CC99FF"/>
    <a:srgbClr val="FFFF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4663978317128E-2"/>
          <c:y val="0.24998110249447084"/>
          <c:w val="0.96604938271604934"/>
          <c:h val="0.610161296546693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Качественный показатель, %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8.0357317362413213E-4"/>
                  <c:y val="-3.5555306699515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79-49E6-AA4F-E597886513D6}"/>
                </c:ext>
              </c:extLst>
            </c:dLbl>
            <c:dLbl>
              <c:idx val="1"/>
              <c:layout>
                <c:manualLayout>
                  <c:x val="4.6296296296296892E-3"/>
                  <c:y val="-3.8094971463766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079-49E6-AA4F-E597886513D6}"/>
                </c:ext>
              </c:extLst>
            </c:dLbl>
            <c:dLbl>
              <c:idx val="2"/>
              <c:layout>
                <c:manualLayout>
                  <c:x val="3.0864197530864213E-3"/>
                  <c:y val="-3.0475977171013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79-49E6-AA4F-E597886513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 2022-2023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</c:v>
                </c:pt>
                <c:pt idx="1">
                  <c:v>48</c:v>
                </c:pt>
                <c:pt idx="2">
                  <c:v>48.1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079-49E6-AA4F-E597886513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Показатель успеваемости,%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2.6234567901234584E-2"/>
                  <c:y val="-2.8593025720604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079-49E6-AA4F-E597886513D6}"/>
                </c:ext>
              </c:extLst>
            </c:dLbl>
            <c:dLbl>
              <c:idx val="1"/>
              <c:layout>
                <c:manualLayout>
                  <c:x val="2.0061728395061738E-2"/>
                  <c:y val="-2.7936312406762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79-49E6-AA4F-E597886513D6}"/>
                </c:ext>
              </c:extLst>
            </c:dLbl>
            <c:dLbl>
              <c:idx val="2"/>
              <c:layout>
                <c:manualLayout>
                  <c:x val="2.4691358024691381E-2"/>
                  <c:y val="-3.0475977171013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079-49E6-AA4F-E597886513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 2022-2023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99.8</c:v>
                </c:pt>
                <c:pt idx="1">
                  <c:v>99.6</c:v>
                </c:pt>
                <c:pt idx="2">
                  <c:v>99.8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079-49E6-AA4F-E597886513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556288"/>
        <c:axId val="166980416"/>
        <c:axId val="0"/>
      </c:bar3DChart>
      <c:catAx>
        <c:axId val="188556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6980416"/>
        <c:crosses val="autoZero"/>
        <c:auto val="1"/>
        <c:lblAlgn val="ctr"/>
        <c:lblOffset val="100"/>
        <c:noMultiLvlLbl val="0"/>
      </c:catAx>
      <c:valAx>
        <c:axId val="166980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5562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802125289273134E-2"/>
          <c:y val="0.11845233569974446"/>
          <c:w val="0.89272528433945786"/>
          <c:h val="0.1172324442362798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 smtClean="0">
                <a:latin typeface="+mj-lt"/>
              </a:rPr>
              <a:t>Статистика</a:t>
            </a:r>
            <a:r>
              <a:rPr lang="ru-RU" sz="1800" baseline="0" dirty="0" smtClean="0">
                <a:latin typeface="+mj-lt"/>
              </a:rPr>
              <a:t> по оценкам,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8455112284141262"/>
          <c:y val="0.1455919812966710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5212392177764051E-2"/>
          <c:y val="0.17588025047360414"/>
          <c:w val="0.77767644038576833"/>
          <c:h val="0.67880368680223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9.740198149963443E-3"/>
                  <c:y val="1.18481759389355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1B7-4990-B3D1-546F01980FE8}"/>
                </c:ext>
              </c:extLst>
            </c:dLbl>
            <c:dLbl>
              <c:idx val="1"/>
              <c:layout>
                <c:manualLayout>
                  <c:x val="-1.2544073385286214E-2"/>
                  <c:y val="-1.26216954151845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1B7-4990-B3D1-546F01980FE8}"/>
                </c:ext>
              </c:extLst>
            </c:dLbl>
            <c:dLbl>
              <c:idx val="2"/>
              <c:layout>
                <c:manualLayout>
                  <c:x val="-5.6506039599366733E-3"/>
                  <c:y val="-4.36235090131834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1B7-4990-B3D1-546F01980FE8}"/>
                </c:ext>
              </c:extLst>
            </c:dLbl>
            <c:dLbl>
              <c:idx val="3"/>
              <c:layout>
                <c:manualLayout>
                  <c:x val="-9.3230908541969467E-3"/>
                  <c:y val="1.26553266967604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B7-4990-B3D1-546F01980FE8}"/>
                </c:ext>
              </c:extLst>
            </c:dLbl>
            <c:dLbl>
              <c:idx val="4"/>
              <c:layout>
                <c:manualLayout>
                  <c:x val="-4.353914511974178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1B7-4990-B3D1-546F01980FE8}"/>
                </c:ext>
              </c:extLst>
            </c:dLbl>
            <c:dLbl>
              <c:idx val="5"/>
              <c:layout>
                <c:manualLayout>
                  <c:x val="-1.0159133861273189E-2"/>
                  <c:y val="-6.32766334838033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1B7-4990-B3D1-546F01980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География</c:v>
                </c:pt>
                <c:pt idx="5">
                  <c:v>Обществознание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12.16</c:v>
                </c:pt>
                <c:pt idx="2">
                  <c:v>15.66</c:v>
                </c:pt>
                <c:pt idx="3">
                  <c:v>16.610000000000003</c:v>
                </c:pt>
                <c:pt idx="4">
                  <c:v>8.2000000000000011</c:v>
                </c:pt>
                <c:pt idx="5">
                  <c:v>13.68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1B7-4990-B3D1-546F01980F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5.6179632295738002E-3"/>
                  <c:y val="1.1456709936510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B7-4990-B3D1-546F01980FE8}"/>
                </c:ext>
              </c:extLst>
            </c:dLbl>
            <c:dLbl>
              <c:idx val="1"/>
              <c:layout>
                <c:manualLayout>
                  <c:x val="-1.1657291846889398E-3"/>
                  <c:y val="1.98872978386296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1B7-4990-B3D1-546F01980FE8}"/>
                </c:ext>
              </c:extLst>
            </c:dLbl>
            <c:dLbl>
              <c:idx val="2"/>
              <c:layout>
                <c:manualLayout>
                  <c:x val="-3.6940526113518153E-3"/>
                  <c:y val="6.71600237657518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B7-4990-B3D1-546F01980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География</c:v>
                </c:pt>
                <c:pt idx="5">
                  <c:v>Обществознание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39.760000000000005</c:v>
                </c:pt>
                <c:pt idx="1">
                  <c:v>47.3</c:v>
                </c:pt>
                <c:pt idx="2">
                  <c:v>53.61</c:v>
                </c:pt>
                <c:pt idx="3">
                  <c:v>43.730000000000004</c:v>
                </c:pt>
                <c:pt idx="4">
                  <c:v>59.839999999999996</c:v>
                </c:pt>
                <c:pt idx="5">
                  <c:v>41.05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1B7-4990-B3D1-546F01980FE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1.2422940855556772E-2"/>
                  <c:y val="-1.34420495650354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B7-4990-B3D1-546F01980FE8}"/>
                </c:ext>
              </c:extLst>
            </c:dLbl>
            <c:dLbl>
              <c:idx val="1"/>
              <c:layout>
                <c:manualLayout>
                  <c:x val="1.6567844615761853E-2"/>
                  <c:y val="3.9505545424650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B7-4990-B3D1-546F01980FE8}"/>
                </c:ext>
              </c:extLst>
            </c:dLbl>
            <c:dLbl>
              <c:idx val="2"/>
              <c:layout>
                <c:manualLayout>
                  <c:x val="9.7293419326763692E-3"/>
                  <c:y val="8.036630693650831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B7-4990-B3D1-546F01980FE8}"/>
                </c:ext>
              </c:extLst>
            </c:dLbl>
            <c:dLbl>
              <c:idx val="3"/>
              <c:layout>
                <c:manualLayout>
                  <c:x val="1.2213930103787721E-2"/>
                  <c:y val="7.09769513616926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B7-4990-B3D1-546F01980FE8}"/>
                </c:ext>
              </c:extLst>
            </c:dLbl>
            <c:dLbl>
              <c:idx val="4"/>
              <c:layout>
                <c:manualLayout>
                  <c:x val="2.17695725598709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1B7-4990-B3D1-546F01980FE8}"/>
                </c:ext>
              </c:extLst>
            </c:dLbl>
            <c:dLbl>
              <c:idx val="5"/>
              <c:layout>
                <c:manualLayout>
                  <c:x val="2.322087739719552E-2"/>
                  <c:y val="3.16383167419005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1B7-4990-B3D1-546F01980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География</c:v>
                </c:pt>
                <c:pt idx="5">
                  <c:v>Обществознание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42.17</c:v>
                </c:pt>
                <c:pt idx="1">
                  <c:v>35.14</c:v>
                </c:pt>
                <c:pt idx="2">
                  <c:v>28.310000000000002</c:v>
                </c:pt>
                <c:pt idx="3">
                  <c:v>30.51</c:v>
                </c:pt>
                <c:pt idx="4">
                  <c:v>26.23</c:v>
                </c:pt>
                <c:pt idx="5">
                  <c:v>31.58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1B7-4990-B3D1-546F01980FE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5389835335181709E-3"/>
                  <c:y val="-3.1805227546761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B7-4990-B3D1-546F01980FE8}"/>
                </c:ext>
              </c:extLst>
            </c:dLbl>
            <c:dLbl>
              <c:idx val="1"/>
              <c:layout>
                <c:manualLayout>
                  <c:x val="9.1079091999699251E-3"/>
                  <c:y val="9.09638974420296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1B7-4990-B3D1-546F01980FE8}"/>
                </c:ext>
              </c:extLst>
            </c:dLbl>
            <c:dLbl>
              <c:idx val="2"/>
              <c:layout>
                <c:manualLayout>
                  <c:x val="1.1609638766797712E-2"/>
                  <c:y val="1.10584636234093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1B7-4990-B3D1-546F01980FE8}"/>
                </c:ext>
              </c:extLst>
            </c:dLbl>
            <c:dLbl>
              <c:idx val="3"/>
              <c:layout>
                <c:manualLayout>
                  <c:x val="2.0545676905717532E-3"/>
                  <c:y val="1.5734457365499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1B7-4990-B3D1-546F01980FE8}"/>
                </c:ext>
              </c:extLst>
            </c:dLbl>
            <c:dLbl>
              <c:idx val="4"/>
              <c:layout>
                <c:manualLayout>
                  <c:x val="1.0159133861273083E-2"/>
                  <c:y val="3.16383167419010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1B7-4990-B3D1-546F01980FE8}"/>
                </c:ext>
              </c:extLst>
            </c:dLbl>
            <c:dLbl>
              <c:idx val="5"/>
              <c:layout>
                <c:manualLayout>
                  <c:x val="1.5964353210571883E-2"/>
                  <c:y val="-6.32766334838033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1B7-4990-B3D1-546F01980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География</c:v>
                </c:pt>
                <c:pt idx="5">
                  <c:v>Обществознание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18.07</c:v>
                </c:pt>
                <c:pt idx="1">
                  <c:v>5.41</c:v>
                </c:pt>
                <c:pt idx="2">
                  <c:v>2.4099999999999997</c:v>
                </c:pt>
                <c:pt idx="3">
                  <c:v>9.15</c:v>
                </c:pt>
                <c:pt idx="4">
                  <c:v>5.74</c:v>
                </c:pt>
                <c:pt idx="5">
                  <c:v>13.68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1B7-4990-B3D1-546F01980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71360"/>
        <c:axId val="122683968"/>
      </c:barChart>
      <c:catAx>
        <c:axId val="12187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50" b="0">
                <a:latin typeface="+mj-lt"/>
              </a:defRPr>
            </a:pPr>
            <a:endParaRPr lang="ru-RU"/>
          </a:p>
        </c:txPr>
        <c:crossAx val="122683968"/>
        <c:crosses val="autoZero"/>
        <c:auto val="1"/>
        <c:lblAlgn val="ctr"/>
        <c:lblOffset val="100"/>
        <c:noMultiLvlLbl val="0"/>
      </c:catAx>
      <c:valAx>
        <c:axId val="122683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187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949944381884698"/>
          <c:y val="0.26883077735593364"/>
          <c:w val="4.8890117482555201E-2"/>
          <c:h val="0.375503472741223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Сравнение отметок с отметками в журнале,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3235149991569865"/>
          <c:y val="3.72645523071673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498164824285717E-2"/>
          <c:y val="0.16287715246168086"/>
          <c:w val="0.79344243514199364"/>
          <c:h val="0.67009911045713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1.155674346016004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E41-45BE-BAD4-51D90A6351A1}"/>
                </c:ext>
              </c:extLst>
            </c:dLbl>
            <c:dLbl>
              <c:idx val="1"/>
              <c:layout>
                <c:manualLayout>
                  <c:x val="-1.0937020400928662E-2"/>
                  <c:y val="-2.3162099118122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E41-45BE-BAD4-51D90A6351A1}"/>
                </c:ext>
              </c:extLst>
            </c:dLbl>
            <c:dLbl>
              <c:idx val="2"/>
              <c:layout>
                <c:manualLayout>
                  <c:x val="-1.9615520960776095E-2"/>
                  <c:y val="8.02032151595434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E41-45BE-BAD4-51D90A6351A1}"/>
                </c:ext>
              </c:extLst>
            </c:dLbl>
            <c:dLbl>
              <c:idx val="3"/>
              <c:layout>
                <c:manualLayout>
                  <c:x val="-2.7451980649597016E-3"/>
                  <c:y val="-5.34688101063629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E41-45BE-BAD4-51D90A6351A1}"/>
                </c:ext>
              </c:extLst>
            </c:dLbl>
            <c:dLbl>
              <c:idx val="4"/>
              <c:layout>
                <c:manualLayout>
                  <c:x val="-9.6081932273586017E-3"/>
                  <c:y val="2.6734405053180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E41-45BE-BAD4-51D90A635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География</c:v>
                </c:pt>
                <c:pt idx="5">
                  <c:v>Обществознание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12.05</c:v>
                </c:pt>
                <c:pt idx="1">
                  <c:v>40.54</c:v>
                </c:pt>
                <c:pt idx="2">
                  <c:v>38.18</c:v>
                </c:pt>
                <c:pt idx="3">
                  <c:v>35.71</c:v>
                </c:pt>
                <c:pt idx="4">
                  <c:v>45.449999999999996</c:v>
                </c:pt>
                <c:pt idx="5">
                  <c:v>50.790000000000006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41-45BE-BAD4-51D90A6351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0"/>
                  <c:y val="-2.4060964547863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E41-45BE-BAD4-51D90A6351A1}"/>
                </c:ext>
              </c:extLst>
            </c:dLbl>
            <c:dLbl>
              <c:idx val="5"/>
              <c:layout>
                <c:manualLayout>
                  <c:x val="1.3725990324797901E-2"/>
                  <c:y val="-5.34688101063634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E41-45BE-BAD4-51D90A635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География</c:v>
                </c:pt>
                <c:pt idx="5">
                  <c:v>Обществознание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80.72</c:v>
                </c:pt>
                <c:pt idx="1">
                  <c:v>56.760000000000005</c:v>
                </c:pt>
                <c:pt idx="2">
                  <c:v>61.82</c:v>
                </c:pt>
                <c:pt idx="3">
                  <c:v>61.9</c:v>
                </c:pt>
                <c:pt idx="4">
                  <c:v>51.24</c:v>
                </c:pt>
                <c:pt idx="5">
                  <c:v>43.92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E41-45BE-BAD4-51D90A6351A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3.907151781352541E-3"/>
                  <c:y val="5.9802969539829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E41-45BE-BAD4-51D90A6351A1}"/>
                </c:ext>
              </c:extLst>
            </c:dLbl>
            <c:dLbl>
              <c:idx val="1"/>
              <c:layout>
                <c:manualLayout>
                  <c:x val="6.6523498463121394E-3"/>
                  <c:y val="-1.36989617578018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E41-45BE-BAD4-51D90A6351A1}"/>
                </c:ext>
              </c:extLst>
            </c:dLbl>
            <c:dLbl>
              <c:idx val="2"/>
              <c:layout>
                <c:manualLayout>
                  <c:x val="-2.6121532296066374E-3"/>
                  <c:y val="-3.14859719103501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E41-45BE-BAD4-51D90A6351A1}"/>
                </c:ext>
              </c:extLst>
            </c:dLbl>
            <c:dLbl>
              <c:idx val="3"/>
              <c:layout>
                <c:manualLayout>
                  <c:x val="2.7451980649596005E-3"/>
                  <c:y val="1.67984686869587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E41-45BE-BAD4-51D90A6351A1}"/>
                </c:ext>
              </c:extLst>
            </c:dLbl>
            <c:dLbl>
              <c:idx val="4"/>
              <c:layout>
                <c:manualLayout>
                  <c:x val="1.0980792259838402E-2"/>
                  <c:y val="-4.7631447491208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E41-45BE-BAD4-51D90A6351A1}"/>
                </c:ext>
              </c:extLst>
            </c:dLbl>
            <c:dLbl>
              <c:idx val="5"/>
              <c:layout>
                <c:manualLayout>
                  <c:x val="6.8629951623987995E-3"/>
                  <c:y val="9.97909032713429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E41-45BE-BAD4-51D90A635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География</c:v>
                </c:pt>
                <c:pt idx="5">
                  <c:v>Обществознание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7.23</c:v>
                </c:pt>
                <c:pt idx="1">
                  <c:v>2.7</c:v>
                </c:pt>
                <c:pt idx="2">
                  <c:v>0</c:v>
                </c:pt>
                <c:pt idx="3">
                  <c:v>2.38</c:v>
                </c:pt>
                <c:pt idx="4">
                  <c:v>3.3099999999999996</c:v>
                </c:pt>
                <c:pt idx="5">
                  <c:v>5.29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E41-45BE-BAD4-51D90A635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70400"/>
        <c:axId val="122686848"/>
      </c:barChart>
      <c:catAx>
        <c:axId val="12247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50"/>
            </a:pPr>
            <a:endParaRPr lang="ru-RU"/>
          </a:p>
        </c:txPr>
        <c:crossAx val="122686848"/>
        <c:crosses val="autoZero"/>
        <c:auto val="1"/>
        <c:lblAlgn val="ctr"/>
        <c:lblOffset val="100"/>
        <c:noMultiLvlLbl val="0"/>
      </c:catAx>
      <c:valAx>
        <c:axId val="12268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247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44162239044072"/>
          <c:y val="0.10945360138749459"/>
          <c:w val="0.17450310626294385"/>
          <c:h val="0.3002626072966381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Количество участников по </a:t>
            </a:r>
            <a:r>
              <a:rPr lang="ru-RU" sz="2000" dirty="0" smtClean="0"/>
              <a:t>предметам, чел.</a:t>
            </a:r>
            <a:endParaRPr lang="ru-RU" sz="2000" dirty="0"/>
          </a:p>
        </c:rich>
      </c:tx>
      <c:layout>
        <c:manualLayout>
          <c:xMode val="edge"/>
          <c:yMode val="edge"/>
          <c:x val="0.23803989513216339"/>
          <c:y val="3.38796762566695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609630031139559E-2"/>
          <c:y val="0.12591436946334014"/>
          <c:w val="0.56521883417496777"/>
          <c:h val="0.839107753654612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по предметам</c:v>
                </c:pt>
              </c:strCache>
            </c:strRef>
          </c:tx>
          <c:spPr>
            <a:solidFill>
              <a:srgbClr val="CCFF33"/>
            </a:solidFill>
          </c:spPr>
          <c:dPt>
            <c:idx val="0"/>
            <c:bubble3D val="0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F7-4E2A-BF9D-780B74909B36}"/>
              </c:ext>
            </c:extLst>
          </c:dPt>
          <c:dPt>
            <c:idx val="1"/>
            <c:bubble3D val="0"/>
            <c:spPr>
              <a:solidFill>
                <a:srgbClr val="CC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F7-4E2A-BF9D-780B74909B36}"/>
              </c:ext>
            </c:extLst>
          </c:dPt>
          <c:dPt>
            <c:idx val="2"/>
            <c:bubble3D val="0"/>
            <c:spPr>
              <a:solidFill>
                <a:srgbClr val="00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F7-4E2A-BF9D-780B74909B36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F7-4E2A-BF9D-780B74909B36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3F7-4E2A-BF9D-780B74909B36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3F7-4E2A-BF9D-780B74909B36}"/>
              </c:ext>
            </c:extLst>
          </c:dPt>
          <c:dPt>
            <c:idx val="7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3F7-4E2A-BF9D-780B74909B36}"/>
              </c:ext>
            </c:extLst>
          </c:dPt>
          <c:dPt>
            <c:idx val="8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3F7-4E2A-BF9D-780B74909B3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3F7-4E2A-BF9D-780B74909B36}"/>
              </c:ext>
            </c:extLst>
          </c:dPt>
          <c:dPt>
            <c:idx val="1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73F7-4E2A-BF9D-780B74909B36}"/>
              </c:ext>
            </c:extLst>
          </c:dPt>
          <c:dLbls>
            <c:dLbl>
              <c:idx val="0"/>
              <c:layout>
                <c:manualLayout>
                  <c:x val="-2.2112493247566428E-3"/>
                  <c:y val="0.120195545610915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2517003228262696E-2"/>
                      <c:h val="4.89473022454985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3F7-4E2A-BF9D-780B74909B36}"/>
                </c:ext>
              </c:extLst>
            </c:dLbl>
            <c:dLbl>
              <c:idx val="1"/>
              <c:layout>
                <c:manualLayout>
                  <c:x val="-4.5460474523273606E-2"/>
                  <c:y val="0.111994558224544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8724024319200827E-2"/>
                      <c:h val="9.16594891827219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3F7-4E2A-BF9D-780B74909B36}"/>
                </c:ext>
              </c:extLst>
            </c:dLbl>
            <c:dLbl>
              <c:idx val="2"/>
              <c:layout>
                <c:manualLayout>
                  <c:x val="-6.8073062719742186E-2"/>
                  <c:y val="8.12630730006277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3F7-4E2A-BF9D-780B74909B36}"/>
                </c:ext>
              </c:extLst>
            </c:dLbl>
            <c:dLbl>
              <c:idx val="3"/>
              <c:layout>
                <c:manualLayout>
                  <c:x val="-0.13629212090037371"/>
                  <c:y val="-3.14344145563530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3F7-4E2A-BF9D-780B74909B36}"/>
                </c:ext>
              </c:extLst>
            </c:dLbl>
            <c:dLbl>
              <c:idx val="4"/>
              <c:layout>
                <c:manualLayout>
                  <c:x val="-3.2440202932538346E-2"/>
                  <c:y val="-0.184845086854514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4385270383132641E-2"/>
                      <c:h val="5.35661432755002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3F7-4E2A-BF9D-780B74909B36}"/>
                </c:ext>
              </c:extLst>
            </c:dLbl>
            <c:dLbl>
              <c:idx val="5"/>
              <c:layout>
                <c:manualLayout>
                  <c:x val="6.4266810104038202E-2"/>
                  <c:y val="-0.129350935171770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3F7-4E2A-BF9D-780B74909B36}"/>
                </c:ext>
              </c:extLst>
            </c:dLbl>
            <c:dLbl>
              <c:idx val="6"/>
              <c:layout>
                <c:manualLayout>
                  <c:x val="0.10402343670779887"/>
                  <c:y val="-9.11912991499425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3F7-4E2A-BF9D-780B74909B36}"/>
                </c:ext>
              </c:extLst>
            </c:dLbl>
            <c:dLbl>
              <c:idx val="7"/>
              <c:layout>
                <c:manualLayout>
                  <c:x val="7.5162311922816707E-2"/>
                  <c:y val="3.609940694232613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3F7-4E2A-BF9D-780B74909B36}"/>
                </c:ext>
              </c:extLst>
            </c:dLbl>
            <c:dLbl>
              <c:idx val="8"/>
              <c:layout>
                <c:manualLayout>
                  <c:x val="0.10070742694004574"/>
                  <c:y val="0.133372250861531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4385270383132641E-2"/>
                      <c:h val="4.4602224371952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73F7-4E2A-BF9D-780B74909B36}"/>
                </c:ext>
              </c:extLst>
            </c:dLbl>
            <c:dLbl>
              <c:idx val="9"/>
              <c:layout>
                <c:manualLayout>
                  <c:x val="2.583036502783018E-2"/>
                  <c:y val="0.156569407059383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3F7-4E2A-BF9D-780B74909B36}"/>
                </c:ext>
              </c:extLst>
            </c:dLbl>
            <c:dLbl>
              <c:idx val="10"/>
              <c:layout>
                <c:manualLayout>
                  <c:x val="-1.9358514151073848E-5"/>
                  <c:y val="4.79313409269556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3F7-4E2A-BF9D-780B74909B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Биология профильная</c:v>
                </c:pt>
                <c:pt idx="1">
                  <c:v>Биология </c:v>
                </c:pt>
                <c:pt idx="2">
                  <c:v>История</c:v>
                </c:pt>
                <c:pt idx="3">
                  <c:v>Математика</c:v>
                </c:pt>
                <c:pt idx="4">
                  <c:v>Русский язык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Английский язык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</c:v>
                </c:pt>
                <c:pt idx="1">
                  <c:v>66</c:v>
                </c:pt>
                <c:pt idx="2">
                  <c:v>120</c:v>
                </c:pt>
                <c:pt idx="3">
                  <c:v>251</c:v>
                </c:pt>
                <c:pt idx="4">
                  <c:v>251</c:v>
                </c:pt>
                <c:pt idx="5">
                  <c:v>56</c:v>
                </c:pt>
                <c:pt idx="6">
                  <c:v>116</c:v>
                </c:pt>
                <c:pt idx="7">
                  <c:v>106</c:v>
                </c:pt>
                <c:pt idx="8">
                  <c:v>192</c:v>
                </c:pt>
                <c:pt idx="9">
                  <c:v>40</c:v>
                </c:pt>
                <c:pt idx="10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3F7-4E2A-BF9D-780B74909B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75365691550653879"/>
          <c:y val="0.10912774150405898"/>
          <c:w val="0.20193027431936386"/>
          <c:h val="0.82736871585668748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 smtClean="0">
                <a:latin typeface="+mj-lt"/>
              </a:rPr>
              <a:t>Статистика</a:t>
            </a:r>
            <a:r>
              <a:rPr lang="ru-RU" sz="1800" baseline="0" dirty="0" smtClean="0">
                <a:latin typeface="+mj-lt"/>
              </a:rPr>
              <a:t> по оценкам,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33845702431265162"/>
          <c:y val="5.615057988465680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5212356057057251E-2"/>
          <c:y val="8.8811877585310089E-2"/>
          <c:w val="0.88799840592467527"/>
          <c:h val="0.7072096959707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1.5188221859594394E-2"/>
                  <c:y val="7.3831471930592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3E9-48E6-BEE0-0B5B35B49138}"/>
                </c:ext>
              </c:extLst>
            </c:dLbl>
            <c:dLbl>
              <c:idx val="1"/>
              <c:layout>
                <c:manualLayout>
                  <c:x val="-1.1182120960975185E-2"/>
                  <c:y val="-3.6915735965297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3E9-48E6-BEE0-0B5B35B49138}"/>
                </c:ext>
              </c:extLst>
            </c:dLbl>
            <c:dLbl>
              <c:idx val="2"/>
              <c:layout>
                <c:manualLayout>
                  <c:x val="-1.3822576327724045E-2"/>
                  <c:y val="-2.12986217597880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3E9-48E6-BEE0-0B5B35B49138}"/>
                </c:ext>
              </c:extLst>
            </c:dLbl>
            <c:dLbl>
              <c:idx val="3"/>
              <c:layout>
                <c:manualLayout>
                  <c:x val="-9.3230456276178764E-3"/>
                  <c:y val="-7.398968222759511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3E9-48E6-BEE0-0B5B35B49138}"/>
                </c:ext>
              </c:extLst>
            </c:dLbl>
            <c:dLbl>
              <c:idx val="4"/>
              <c:layout>
                <c:manualLayout>
                  <c:x val="-9.8018902404497059E-3"/>
                  <c:y val="-2.45577538778663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3E9-48E6-BEE0-0B5B35B49138}"/>
                </c:ext>
              </c:extLst>
            </c:dLbl>
            <c:dLbl>
              <c:idx val="5"/>
              <c:layout>
                <c:manualLayout>
                  <c:x val="-1.1521119353172623E-2"/>
                  <c:y val="-1.8626625632776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3E9-48E6-BEE0-0B5B35B49138}"/>
                </c:ext>
              </c:extLst>
            </c:dLbl>
            <c:dLbl>
              <c:idx val="6"/>
              <c:layout>
                <c:manualLayout>
                  <c:x val="-1.6343990816478863E-2"/>
                  <c:y val="-8.18582339595835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03E9-48E6-BEE0-0B5B35B49138}"/>
                </c:ext>
              </c:extLst>
            </c:dLbl>
            <c:dLbl>
              <c:idx val="7"/>
              <c:layout>
                <c:manualLayout>
                  <c:x val="-1.2257993112359145E-2"/>
                  <c:y val="6.69756923941806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03E9-48E6-BEE0-0B5B35B49138}"/>
                </c:ext>
              </c:extLst>
            </c:dLbl>
            <c:dLbl>
              <c:idx val="8"/>
              <c:layout>
                <c:manualLayout>
                  <c:x val="-1.4981991581772389E-2"/>
                  <c:y val="-6.69756923941806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03E9-48E6-BEE0-0B5B35B49138}"/>
                </c:ext>
              </c:extLst>
            </c:dLbl>
            <c:dLbl>
              <c:idx val="9"/>
              <c:layout>
                <c:manualLayout>
                  <c:x val="-4.0859977041197157E-3"/>
                  <c:y val="4.465046159612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03E9-48E6-BEE0-0B5B35B491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Биология профильная</c:v>
                </c:pt>
                <c:pt idx="1">
                  <c:v>Биология </c:v>
                </c:pt>
                <c:pt idx="2">
                  <c:v>История</c:v>
                </c:pt>
                <c:pt idx="3">
                  <c:v>Математика</c:v>
                </c:pt>
                <c:pt idx="4">
                  <c:v>Русский язык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Английский язык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11.11</c:v>
                </c:pt>
                <c:pt idx="1">
                  <c:v>1.52</c:v>
                </c:pt>
                <c:pt idx="2">
                  <c:v>1.6700000000000002</c:v>
                </c:pt>
                <c:pt idx="3">
                  <c:v>8.76</c:v>
                </c:pt>
                <c:pt idx="4">
                  <c:v>10.360000000000001</c:v>
                </c:pt>
                <c:pt idx="5">
                  <c:v>14.59</c:v>
                </c:pt>
                <c:pt idx="6">
                  <c:v>14.66</c:v>
                </c:pt>
                <c:pt idx="7">
                  <c:v>14.15</c:v>
                </c:pt>
                <c:pt idx="8">
                  <c:v>33.33</c:v>
                </c:pt>
                <c:pt idx="9">
                  <c:v>2.5</c:v>
                </c:pt>
                <c:pt idx="10">
                  <c:v>69.23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3E9-48E6-BEE0-0B5B35B491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1.7875971845438186E-2"/>
                  <c:y val="1.36892338420263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3E9-48E6-BEE0-0B5B35B49138}"/>
                </c:ext>
              </c:extLst>
            </c:dLbl>
            <c:dLbl>
              <c:idx val="1"/>
              <c:layout>
                <c:manualLayout>
                  <c:x val="-2.5681728876786075E-2"/>
                  <c:y val="1.98870343321618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3E9-48E6-BEE0-0B5B35B49138}"/>
                </c:ext>
              </c:extLst>
            </c:dLbl>
            <c:dLbl>
              <c:idx val="2"/>
              <c:layout>
                <c:manualLayout>
                  <c:x val="-3.6940526113518153E-3"/>
                  <c:y val="6.71600237657518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3E9-48E6-BEE0-0B5B35B49138}"/>
                </c:ext>
              </c:extLst>
            </c:dLbl>
            <c:dLbl>
              <c:idx val="10"/>
              <c:layout>
                <c:manualLayout>
                  <c:x val="1.9067989285892008E-2"/>
                  <c:y val="2.2325230798060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03E9-48E6-BEE0-0B5B35B491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Биология профильная</c:v>
                </c:pt>
                <c:pt idx="1">
                  <c:v>Биология </c:v>
                </c:pt>
                <c:pt idx="2">
                  <c:v>История</c:v>
                </c:pt>
                <c:pt idx="3">
                  <c:v>Математика</c:v>
                </c:pt>
                <c:pt idx="4">
                  <c:v>Русский язык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Английский язык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27.779999999999998</c:v>
                </c:pt>
                <c:pt idx="1">
                  <c:v>37.379999999999995</c:v>
                </c:pt>
                <c:pt idx="2">
                  <c:v>54.17</c:v>
                </c:pt>
                <c:pt idx="3">
                  <c:v>46.01</c:v>
                </c:pt>
                <c:pt idx="4">
                  <c:v>51.790000000000006</c:v>
                </c:pt>
                <c:pt idx="5">
                  <c:v>53.57</c:v>
                </c:pt>
                <c:pt idx="6">
                  <c:v>43.1</c:v>
                </c:pt>
                <c:pt idx="7">
                  <c:v>52.83</c:v>
                </c:pt>
                <c:pt idx="8">
                  <c:v>42.190000000000005</c:v>
                </c:pt>
                <c:pt idx="9">
                  <c:v>55</c:v>
                </c:pt>
                <c:pt idx="10">
                  <c:v>30.77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3E9-48E6-BEE0-0B5B35B491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-5.2830556141822962E-3"/>
                  <c:y val="-1.56745972800837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3E9-48E6-BEE0-0B5B35B49138}"/>
                </c:ext>
              </c:extLst>
            </c:dLbl>
            <c:dLbl>
              <c:idx val="1"/>
              <c:layout>
                <c:manualLayout>
                  <c:x val="2.9478167688487835E-3"/>
                  <c:y val="1.7179880361373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3E9-48E6-BEE0-0B5B35B49138}"/>
                </c:ext>
              </c:extLst>
            </c:dLbl>
            <c:dLbl>
              <c:idx val="2"/>
              <c:layout>
                <c:manualLayout>
                  <c:x val="1.5177390212137282E-2"/>
                  <c:y val="-1.42881477107585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3E9-48E6-BEE0-0B5B35B49138}"/>
                </c:ext>
              </c:extLst>
            </c:dLbl>
            <c:dLbl>
              <c:idx val="3"/>
              <c:layout>
                <c:manualLayout>
                  <c:x val="1.2213930103787721E-2"/>
                  <c:y val="7.09769513616926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3E9-48E6-BEE0-0B5B35B49138}"/>
                </c:ext>
              </c:extLst>
            </c:dLbl>
            <c:dLbl>
              <c:idx val="4"/>
              <c:layout>
                <c:manualLayout>
                  <c:x val="1.4959577578618507E-2"/>
                  <c:y val="-8.18582339595835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3E9-48E6-BEE0-0B5B35B49138}"/>
                </c:ext>
              </c:extLst>
            </c:dLbl>
            <c:dLbl>
              <c:idx val="5"/>
              <c:layout>
                <c:manualLayout>
                  <c:x val="1.913490956325082E-2"/>
                  <c:y val="3.16385436144478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3E9-48E6-BEE0-0B5B35B49138}"/>
                </c:ext>
              </c:extLst>
            </c:dLbl>
            <c:dLbl>
              <c:idx val="6"/>
              <c:layout>
                <c:manualLayout>
                  <c:x val="1.4981991581772288E-2"/>
                  <c:y val="2.2325230798060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03E9-48E6-BEE0-0B5B35B49138}"/>
                </c:ext>
              </c:extLst>
            </c:dLbl>
            <c:dLbl>
              <c:idx val="7"/>
              <c:layout>
                <c:manualLayout>
                  <c:x val="1.089599387765257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03E9-48E6-BEE0-0B5B35B49138}"/>
                </c:ext>
              </c:extLst>
            </c:dLbl>
            <c:dLbl>
              <c:idx val="8"/>
              <c:layout>
                <c:manualLayout>
                  <c:x val="1.4981991581772191E-2"/>
                  <c:y val="-8.18582339595835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03E9-48E6-BEE0-0B5B35B49138}"/>
                </c:ext>
              </c:extLst>
            </c:dLbl>
            <c:dLbl>
              <c:idx val="9"/>
              <c:layout>
                <c:manualLayout>
                  <c:x val="8.171995408239428E-3"/>
                  <c:y val="4.465046159612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03E9-48E6-BEE0-0B5B35B491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Биология профильная</c:v>
                </c:pt>
                <c:pt idx="1">
                  <c:v>Биология </c:v>
                </c:pt>
                <c:pt idx="2">
                  <c:v>История</c:v>
                </c:pt>
                <c:pt idx="3">
                  <c:v>Математика</c:v>
                </c:pt>
                <c:pt idx="4">
                  <c:v>Русский язык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Английский язык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50</c:v>
                </c:pt>
                <c:pt idx="1">
                  <c:v>39.39</c:v>
                </c:pt>
                <c:pt idx="2">
                  <c:v>38.33</c:v>
                </c:pt>
                <c:pt idx="3">
                  <c:v>34.260000000000005</c:v>
                </c:pt>
                <c:pt idx="4">
                  <c:v>33.47</c:v>
                </c:pt>
                <c:pt idx="5">
                  <c:v>32.14</c:v>
                </c:pt>
                <c:pt idx="6">
                  <c:v>35.339999999999996</c:v>
                </c:pt>
                <c:pt idx="7">
                  <c:v>24.53</c:v>
                </c:pt>
                <c:pt idx="8">
                  <c:v>21.88</c:v>
                </c:pt>
                <c:pt idx="9">
                  <c:v>32.5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03E9-48E6-BEE0-0B5B35B4913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1.6158994857434071E-2"/>
                  <c:y val="-5.41307741704463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03E9-48E6-BEE0-0B5B35B49138}"/>
                </c:ext>
              </c:extLst>
            </c:dLbl>
            <c:dLbl>
              <c:idx val="1"/>
              <c:layout>
                <c:manualLayout>
                  <c:x val="1.0469913329661297E-2"/>
                  <c:y val="6.86386584048077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03E9-48E6-BEE0-0B5B35B49138}"/>
                </c:ext>
              </c:extLst>
            </c:dLbl>
            <c:dLbl>
              <c:idx val="2"/>
              <c:layout>
                <c:manualLayout>
                  <c:x val="3.4376002731720044E-3"/>
                  <c:y val="1.10585481814517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03E9-48E6-BEE0-0B5B35B49138}"/>
                </c:ext>
              </c:extLst>
            </c:dLbl>
            <c:dLbl>
              <c:idx val="3"/>
              <c:layout>
                <c:manualLayout>
                  <c:x val="3.4165804424630976E-3"/>
                  <c:y val="-6.590337815899819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03E9-48E6-BEE0-0B5B35B49138}"/>
                </c:ext>
              </c:extLst>
            </c:dLbl>
            <c:dLbl>
              <c:idx val="4"/>
              <c:layout>
                <c:manualLayout>
                  <c:x val="1.0159133861273083E-2"/>
                  <c:y val="3.16383167419010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03E9-48E6-BEE0-0B5B35B49138}"/>
                </c:ext>
              </c:extLst>
            </c:dLbl>
            <c:dLbl>
              <c:idx val="5"/>
              <c:layout>
                <c:manualLayout>
                  <c:x val="1.5964353210571883E-2"/>
                  <c:y val="-6.32766334838033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03E9-48E6-BEE0-0B5B35B49138}"/>
                </c:ext>
              </c:extLst>
            </c:dLbl>
            <c:dLbl>
              <c:idx val="6"/>
              <c:layout>
                <c:manualLayout>
                  <c:x val="6.8099961735328604E-3"/>
                  <c:y val="-4.4650461596119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03E9-48E6-BEE0-0B5B35B49138}"/>
                </c:ext>
              </c:extLst>
            </c:dLbl>
            <c:dLbl>
              <c:idx val="7"/>
              <c:layout>
                <c:manualLayout>
                  <c:x val="8.171995408239428E-3"/>
                  <c:y val="-4.465046159612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03E9-48E6-BEE0-0B5B35B49138}"/>
                </c:ext>
              </c:extLst>
            </c:dLbl>
            <c:dLbl>
              <c:idx val="8"/>
              <c:layout>
                <c:manualLayout>
                  <c:x val="0"/>
                  <c:y val="-4.46504615961212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03E9-48E6-BEE0-0B5B35B49138}"/>
                </c:ext>
              </c:extLst>
            </c:dLbl>
            <c:dLbl>
              <c:idx val="9"/>
              <c:layout>
                <c:manualLayout>
                  <c:x val="2.7239984694130441E-3"/>
                  <c:y val="-2.2325230798060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03E9-48E6-BEE0-0B5B35B491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Биология профильная</c:v>
                </c:pt>
                <c:pt idx="1">
                  <c:v>Биология </c:v>
                </c:pt>
                <c:pt idx="2">
                  <c:v>История</c:v>
                </c:pt>
                <c:pt idx="3">
                  <c:v>Математика</c:v>
                </c:pt>
                <c:pt idx="4">
                  <c:v>Русский язык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Английский язык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11.11</c:v>
                </c:pt>
                <c:pt idx="1">
                  <c:v>21.21</c:v>
                </c:pt>
                <c:pt idx="2">
                  <c:v>5.83</c:v>
                </c:pt>
                <c:pt idx="3">
                  <c:v>10.360000000000001</c:v>
                </c:pt>
                <c:pt idx="4">
                  <c:v>8.2100000000000009</c:v>
                </c:pt>
                <c:pt idx="5">
                  <c:v>0</c:v>
                </c:pt>
                <c:pt idx="6">
                  <c:v>6.9</c:v>
                </c:pt>
                <c:pt idx="7">
                  <c:v>8.49</c:v>
                </c:pt>
                <c:pt idx="8">
                  <c:v>2.6</c:v>
                </c:pt>
                <c:pt idx="9">
                  <c:v>10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03E9-48E6-BEE0-0B5B35B49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39072"/>
        <c:axId val="129909312"/>
      </c:barChart>
      <c:catAx>
        <c:axId val="12953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+mj-lt"/>
              </a:defRPr>
            </a:pPr>
            <a:endParaRPr lang="ru-RU"/>
          </a:p>
        </c:txPr>
        <c:crossAx val="129909312"/>
        <c:crosses val="autoZero"/>
        <c:auto val="1"/>
        <c:lblAlgn val="ctr"/>
        <c:lblOffset val="100"/>
        <c:noMultiLvlLbl val="0"/>
      </c:catAx>
      <c:valAx>
        <c:axId val="129909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2953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5720544782534833"/>
          <c:y val="2.3253222084540212E-2"/>
          <c:w val="2.8460100071553227E-2"/>
          <c:h val="0.3509457723659700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Сравнение отметок с отметками в журнале,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23841385914323887"/>
          <c:y val="0.1239216178766591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872346128406131E-2"/>
          <c:y val="0.15591750932623225"/>
          <c:w val="0.88984914380082392"/>
          <c:h val="0.67009911045713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6.066347330240831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46D-4B05-9E1E-5086CF2C7087}"/>
                </c:ext>
              </c:extLst>
            </c:dLbl>
            <c:dLbl>
              <c:idx val="1"/>
              <c:layout>
                <c:manualLayout>
                  <c:x val="-1.0937020400928662E-2"/>
                  <c:y val="-2.3162099118122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46D-4B05-9E1E-5086CF2C7087}"/>
                </c:ext>
              </c:extLst>
            </c:dLbl>
            <c:dLbl>
              <c:idx val="2"/>
              <c:layout>
                <c:manualLayout>
                  <c:x val="-1.5497723863336667E-2"/>
                  <c:y val="8.02025981503458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46D-4B05-9E1E-5086CF2C7087}"/>
                </c:ext>
              </c:extLst>
            </c:dLbl>
            <c:dLbl>
              <c:idx val="3"/>
              <c:layout>
                <c:manualLayout>
                  <c:x val="-1.6471188389757606E-2"/>
                  <c:y val="-5.3468398766898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46D-4B05-9E1E-5086CF2C7087}"/>
                </c:ext>
              </c:extLst>
            </c:dLbl>
            <c:dLbl>
              <c:idx val="4"/>
              <c:layout>
                <c:manualLayout>
                  <c:x val="-9.6081932273586017E-3"/>
                  <c:y val="2.6734405053180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46D-4B05-9E1E-5086CF2C7087}"/>
                </c:ext>
              </c:extLst>
            </c:dLbl>
            <c:dLbl>
              <c:idx val="7"/>
              <c:layout>
                <c:manualLayout>
                  <c:x val="-1.3725990324798E-2"/>
                  <c:y val="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46D-4B05-9E1E-5086CF2C70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Биология профильная</c:v>
                </c:pt>
                <c:pt idx="1">
                  <c:v>Биология</c:v>
                </c:pt>
                <c:pt idx="2">
                  <c:v>История</c:v>
                </c:pt>
                <c:pt idx="3">
                  <c:v>Математика</c:v>
                </c:pt>
                <c:pt idx="4">
                  <c:v>Русский язык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Английский язык</c:v>
                </c:pt>
                <c:pt idx="9">
                  <c:v>Немецкий ячзык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33.33</c:v>
                </c:pt>
                <c:pt idx="1">
                  <c:v>12.12</c:v>
                </c:pt>
                <c:pt idx="2">
                  <c:v>26.67</c:v>
                </c:pt>
                <c:pt idx="3">
                  <c:v>21.51</c:v>
                </c:pt>
                <c:pt idx="4">
                  <c:v>32.270000000000003</c:v>
                </c:pt>
                <c:pt idx="5">
                  <c:v>57.14</c:v>
                </c:pt>
                <c:pt idx="6">
                  <c:v>60</c:v>
                </c:pt>
                <c:pt idx="7">
                  <c:v>35.849999999999994</c:v>
                </c:pt>
                <c:pt idx="8">
                  <c:v>71.349999999999994</c:v>
                </c:pt>
                <c:pt idx="9">
                  <c:v>30</c:v>
                </c:pt>
                <c:pt idx="10">
                  <c:v>92.31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46D-4B05-9E1E-5086CF2C70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-1.0065609959400028E-16"/>
                  <c:y val="-5.01862247651948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46D-4B05-9E1E-5086CF2C7087}"/>
                </c:ext>
              </c:extLst>
            </c:dLbl>
            <c:dLbl>
              <c:idx val="5"/>
              <c:layout>
                <c:manualLayout>
                  <c:x val="1.3725990324797901E-2"/>
                  <c:y val="-5.34688101063634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46D-4B05-9E1E-5086CF2C7087}"/>
                </c:ext>
              </c:extLst>
            </c:dLbl>
            <c:dLbl>
              <c:idx val="6"/>
              <c:layout>
                <c:manualLayout>
                  <c:x val="9.6081932273584993E-3"/>
                  <c:y val="-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46D-4B05-9E1E-5086CF2C7087}"/>
                </c:ext>
              </c:extLst>
            </c:dLbl>
            <c:dLbl>
              <c:idx val="8"/>
              <c:layout>
                <c:manualLayout>
                  <c:x val="1.0980792259838402E-2"/>
                  <c:y val="-3.80846138160190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946D-4B05-9E1E-5086CF2C7087}"/>
                </c:ext>
              </c:extLst>
            </c:dLbl>
            <c:dLbl>
              <c:idx val="10"/>
              <c:layout>
                <c:manualLayout>
                  <c:x val="5.4903961299193026E-3"/>
                  <c:y val="-7.6169227632036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946D-4B05-9E1E-5086CF2C70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Биология профильная</c:v>
                </c:pt>
                <c:pt idx="1">
                  <c:v>Биология</c:v>
                </c:pt>
                <c:pt idx="2">
                  <c:v>История</c:v>
                </c:pt>
                <c:pt idx="3">
                  <c:v>Математика</c:v>
                </c:pt>
                <c:pt idx="4">
                  <c:v>Русский язык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Английский язык</c:v>
                </c:pt>
                <c:pt idx="9">
                  <c:v>Немецкий ячзык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61.11</c:v>
                </c:pt>
                <c:pt idx="1">
                  <c:v>80.3</c:v>
                </c:pt>
                <c:pt idx="2">
                  <c:v>70.83</c:v>
                </c:pt>
                <c:pt idx="3">
                  <c:v>68.53</c:v>
                </c:pt>
                <c:pt idx="4">
                  <c:v>65.34</c:v>
                </c:pt>
                <c:pt idx="5">
                  <c:v>42.86</c:v>
                </c:pt>
                <c:pt idx="6">
                  <c:v>38.260000000000005</c:v>
                </c:pt>
                <c:pt idx="7">
                  <c:v>51.89</c:v>
                </c:pt>
                <c:pt idx="8">
                  <c:v>26.56</c:v>
                </c:pt>
                <c:pt idx="9">
                  <c:v>67.5</c:v>
                </c:pt>
                <c:pt idx="10">
                  <c:v>7.6899999999999995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46D-4B05-9E1E-5086CF2C70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3.907151781352541E-3"/>
                  <c:y val="2.171872563484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46D-4B05-9E1E-5086CF2C7087}"/>
                </c:ext>
              </c:extLst>
            </c:dLbl>
            <c:dLbl>
              <c:idx val="1"/>
              <c:layout>
                <c:manualLayout>
                  <c:x val="8.0249488787919425E-3"/>
                  <c:y val="-7.98622356567960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46D-4B05-9E1E-5086CF2C7087}"/>
                </c:ext>
              </c:extLst>
            </c:dLbl>
            <c:dLbl>
              <c:idx val="2"/>
              <c:layout>
                <c:manualLayout>
                  <c:x val="2.8782429003125637E-3"/>
                  <c:y val="-4.82670001319467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46D-4B05-9E1E-5086CF2C7087}"/>
                </c:ext>
              </c:extLst>
            </c:dLbl>
            <c:dLbl>
              <c:idx val="3"/>
              <c:layout>
                <c:manualLayout>
                  <c:x val="1.0980792259838354E-2"/>
                  <c:y val="1.67992131179017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46D-4B05-9E1E-5086CF2C7087}"/>
                </c:ext>
              </c:extLst>
            </c:dLbl>
            <c:dLbl>
              <c:idx val="4"/>
              <c:layout>
                <c:manualLayout>
                  <c:x val="8.2355941948788029E-3"/>
                  <c:y val="-4.7631256972183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46D-4B05-9E1E-5086CF2C7087}"/>
                </c:ext>
              </c:extLst>
            </c:dLbl>
            <c:dLbl>
              <c:idx val="5"/>
              <c:layout>
                <c:manualLayout>
                  <c:x val="6.8629951623987995E-3"/>
                  <c:y val="9.97909032713429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46D-4B05-9E1E-5086CF2C7087}"/>
                </c:ext>
              </c:extLst>
            </c:dLbl>
            <c:dLbl>
              <c:idx val="6"/>
              <c:layout>
                <c:manualLayout>
                  <c:x val="9.6081932273586017E-3"/>
                  <c:y val="4.04281670205237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46D-4B05-9E1E-5086CF2C7087}"/>
                </c:ext>
              </c:extLst>
            </c:dLbl>
            <c:dLbl>
              <c:idx val="7"/>
              <c:layout>
                <c:manualLayout>
                  <c:x val="1.0980792259838402E-2"/>
                  <c:y val="9.79344344884652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46D-4B05-9E1E-5086CF2C7087}"/>
                </c:ext>
              </c:extLst>
            </c:dLbl>
            <c:dLbl>
              <c:idx val="8"/>
              <c:layout>
                <c:manualLayout>
                  <c:x val="1.2353391292318305E-2"/>
                  <c:y val="-5.10423788789343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46D-4B05-9E1E-5086CF2C7087}"/>
                </c:ext>
              </c:extLst>
            </c:dLbl>
            <c:dLbl>
              <c:idx val="9"/>
              <c:layout>
                <c:manualLayout>
                  <c:x val="4.1177970974393E-3"/>
                  <c:y val="9.13550925426128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946D-4B05-9E1E-5086CF2C70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Биология профильная</c:v>
                </c:pt>
                <c:pt idx="1">
                  <c:v>Биология</c:v>
                </c:pt>
                <c:pt idx="2">
                  <c:v>История</c:v>
                </c:pt>
                <c:pt idx="3">
                  <c:v>Математика</c:v>
                </c:pt>
                <c:pt idx="4">
                  <c:v>Русский язык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Английский язык</c:v>
                </c:pt>
                <c:pt idx="9">
                  <c:v>Немецкий ячзык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5.56</c:v>
                </c:pt>
                <c:pt idx="1">
                  <c:v>7.58</c:v>
                </c:pt>
                <c:pt idx="2">
                  <c:v>2.5</c:v>
                </c:pt>
                <c:pt idx="3">
                  <c:v>9.9600000000000026</c:v>
                </c:pt>
                <c:pt idx="4">
                  <c:v>2.3899999999999997</c:v>
                </c:pt>
                <c:pt idx="5">
                  <c:v>0</c:v>
                </c:pt>
                <c:pt idx="6">
                  <c:v>1.74</c:v>
                </c:pt>
                <c:pt idx="7">
                  <c:v>12.26</c:v>
                </c:pt>
                <c:pt idx="8">
                  <c:v>2.08</c:v>
                </c:pt>
                <c:pt idx="9">
                  <c:v>2.5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946D-4B05-9E1E-5086CF2C7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109440"/>
        <c:axId val="129912192"/>
      </c:barChart>
      <c:catAx>
        <c:axId val="13010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29912192"/>
        <c:crosses val="autoZero"/>
        <c:auto val="1"/>
        <c:lblAlgn val="ctr"/>
        <c:lblOffset val="100"/>
        <c:noMultiLvlLbl val="0"/>
      </c:catAx>
      <c:valAx>
        <c:axId val="129912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010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45853021663287"/>
          <c:y val="5.7126920724027514E-3"/>
          <c:w val="0.15254146978336719"/>
          <c:h val="0.1531042355977224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Количество участников по </a:t>
            </a:r>
            <a:r>
              <a:rPr lang="ru-RU" sz="2000" dirty="0" smtClean="0"/>
              <a:t>предметам, чел.</a:t>
            </a:r>
            <a:endParaRPr lang="ru-RU" sz="2000" dirty="0"/>
          </a:p>
        </c:rich>
      </c:tx>
      <c:layout>
        <c:manualLayout>
          <c:xMode val="edge"/>
          <c:yMode val="edge"/>
          <c:x val="0.16422445252992132"/>
          <c:y val="2.72030163888921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3898049287332349E-2"/>
          <c:y val="0.15992566976247488"/>
          <c:w val="0.51024983002278657"/>
          <c:h val="0.749724945211629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по предметам</c:v>
                </c:pt>
              </c:strCache>
            </c:strRef>
          </c:tx>
          <c:spPr>
            <a:solidFill>
              <a:srgbClr val="CCFF33"/>
            </a:solidFill>
          </c:spPr>
          <c:explosion val="2"/>
          <c:dPt>
            <c:idx val="0"/>
            <c:bubble3D val="0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C9-4E35-B6D0-57B2920AFA8B}"/>
              </c:ext>
            </c:extLst>
          </c:dPt>
          <c:dPt>
            <c:idx val="1"/>
            <c:bubble3D val="0"/>
            <c:spPr>
              <a:solidFill>
                <a:srgbClr val="CC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C9-4E35-B6D0-57B2920AFA8B}"/>
              </c:ext>
            </c:extLst>
          </c:dPt>
          <c:dPt>
            <c:idx val="2"/>
            <c:bubble3D val="0"/>
            <c:spPr>
              <a:solidFill>
                <a:srgbClr val="00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C9-4E35-B6D0-57B2920AFA8B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C9-4E35-B6D0-57B2920AFA8B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9C9-4E35-B6D0-57B2920AFA8B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9C9-4E35-B6D0-57B2920AFA8B}"/>
              </c:ext>
            </c:extLst>
          </c:dPt>
          <c:dPt>
            <c:idx val="7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9C9-4E35-B6D0-57B2920AFA8B}"/>
              </c:ext>
            </c:extLst>
          </c:dPt>
          <c:dPt>
            <c:idx val="8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9C9-4E35-B6D0-57B2920AFA8B}"/>
              </c:ext>
            </c:extLst>
          </c:dPt>
          <c:dLbls>
            <c:dLbl>
              <c:idx val="0"/>
              <c:layout>
                <c:manualLayout>
                  <c:x val="-0.127854646418953"/>
                  <c:y val="0.153578965187667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476198367179966"/>
                      <c:h val="4.8947274528750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9C9-4E35-B6D0-57B2920AFA8B}"/>
                </c:ext>
              </c:extLst>
            </c:dLbl>
            <c:dLbl>
              <c:idx val="1"/>
              <c:layout>
                <c:manualLayout>
                  <c:x val="-9.5717885065476918E-2"/>
                  <c:y val="-2.15390508875433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8724024319200827E-2"/>
                      <c:h val="9.16594891827219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9C9-4E35-B6D0-57B2920AFA8B}"/>
                </c:ext>
              </c:extLst>
            </c:dLbl>
            <c:dLbl>
              <c:idx val="2"/>
              <c:layout>
                <c:manualLayout>
                  <c:x val="-6.6502580017901727E-2"/>
                  <c:y val="-7.452615700264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9C9-4E35-B6D0-57B2920AFA8B}"/>
                </c:ext>
              </c:extLst>
            </c:dLbl>
            <c:dLbl>
              <c:idx val="3"/>
              <c:layout>
                <c:manualLayout>
                  <c:x val="-5.7765046353262246E-2"/>
                  <c:y val="-0.14271244383086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9C9-4E35-B6D0-57B2920AFA8B}"/>
                </c:ext>
              </c:extLst>
            </c:dLbl>
            <c:dLbl>
              <c:idx val="4"/>
              <c:layout>
                <c:manualLayout>
                  <c:x val="0.11362020957032833"/>
                  <c:y val="-0.170378993147991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72069596548665"/>
                      <c:h val="6.46939082360833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9C9-4E35-B6D0-57B2920AFA8B}"/>
                </c:ext>
              </c:extLst>
            </c:dLbl>
            <c:dLbl>
              <c:idx val="5"/>
              <c:layout>
                <c:manualLayout>
                  <c:x val="5.2487776356732289E-2"/>
                  <c:y val="5.295433604150826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9609080851773185E-2"/>
                      <c:h val="4.79163315181866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9C9-4E35-B6D0-57B2920AFA8B}"/>
                </c:ext>
              </c:extLst>
            </c:dLbl>
            <c:dLbl>
              <c:idx val="6"/>
              <c:layout>
                <c:manualLayout>
                  <c:x val="7.2612608512735863E-2"/>
                  <c:y val="3.12146341685670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9C9-4E35-B6D0-57B2920AFA8B}"/>
                </c:ext>
              </c:extLst>
            </c:dLbl>
            <c:dLbl>
              <c:idx val="7"/>
              <c:layout>
                <c:manualLayout>
                  <c:x val="4.2180936879280193E-2"/>
                  <c:y val="8.37301666577294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9C9-4E35-B6D0-57B2920AFA8B}"/>
                </c:ext>
              </c:extLst>
            </c:dLbl>
            <c:dLbl>
              <c:idx val="8"/>
              <c:layout>
                <c:manualLayout>
                  <c:x val="4.2597316128432268E-2"/>
                  <c:y val="0.1066655381143994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4385270383132641E-2"/>
                      <c:h val="4.4602224371952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A9C9-4E35-B6D0-57B2920AFA8B}"/>
                </c:ext>
              </c:extLst>
            </c:dLbl>
            <c:dLbl>
              <c:idx val="9"/>
              <c:layout>
                <c:manualLayout>
                  <c:x val="2.583036502783018E-2"/>
                  <c:y val="0.156569407059383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9C9-4E35-B6D0-57B2920AFA8B}"/>
                </c:ext>
              </c:extLst>
            </c:dLbl>
            <c:dLbl>
              <c:idx val="10"/>
              <c:layout>
                <c:manualLayout>
                  <c:x val="-1.9358514151073848E-5"/>
                  <c:y val="4.79313409269556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9C9-4E35-B6D0-57B2920AFA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История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Математика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Биология профильная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253</c:v>
                </c:pt>
                <c:pt idx="1">
                  <c:v>65</c:v>
                </c:pt>
                <c:pt idx="2">
                  <c:v>65</c:v>
                </c:pt>
                <c:pt idx="3">
                  <c:v>119</c:v>
                </c:pt>
                <c:pt idx="4">
                  <c:v>260</c:v>
                </c:pt>
                <c:pt idx="5">
                  <c:v>14</c:v>
                </c:pt>
                <c:pt idx="6">
                  <c:v>89</c:v>
                </c:pt>
                <c:pt idx="7">
                  <c:v>74</c:v>
                </c:pt>
                <c:pt idx="8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A9C9-4E35-B6D0-57B2920AFA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75365691550653879"/>
          <c:y val="0.10912774150405898"/>
          <c:w val="0.20193027431936386"/>
          <c:h val="0.82736871585668748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 smtClean="0">
                <a:latin typeface="+mj-lt"/>
              </a:rPr>
              <a:t>Статистика</a:t>
            </a:r>
            <a:r>
              <a:rPr lang="ru-RU" sz="1800" baseline="0" dirty="0" smtClean="0">
                <a:latin typeface="+mj-lt"/>
              </a:rPr>
              <a:t> по оценкам,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33845702431265162"/>
          <c:y val="5.615057988465680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820127849836744E-2"/>
          <c:y val="8.8811874670650187E-2"/>
          <c:w val="0.89739061202665771"/>
          <c:h val="0.7072096959707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1.2504697409692199E-2"/>
                  <c:y val="2.89723379215634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AAD-416F-B032-69D19E322189}"/>
                </c:ext>
              </c:extLst>
            </c:dLbl>
            <c:dLbl>
              <c:idx val="1"/>
              <c:layout>
                <c:manualLayout>
                  <c:x val="-1.1182120960975185E-2"/>
                  <c:y val="-3.6915735965297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AAD-416F-B032-69D19E322189}"/>
                </c:ext>
              </c:extLst>
            </c:dLbl>
            <c:dLbl>
              <c:idx val="2"/>
              <c:layout>
                <c:manualLayout>
                  <c:x val="-9.7973413057325133E-3"/>
                  <c:y val="8.1847681812435047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AAD-416F-B032-69D19E322189}"/>
                </c:ext>
              </c:extLst>
            </c:dLbl>
            <c:dLbl>
              <c:idx val="3"/>
              <c:layout>
                <c:manualLayout>
                  <c:x val="-9.3230456276178764E-3"/>
                  <c:y val="-7.398968222759511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AD-416F-B032-69D19E322189}"/>
                </c:ext>
              </c:extLst>
            </c:dLbl>
            <c:dLbl>
              <c:idx val="4"/>
              <c:layout>
                <c:manualLayout>
                  <c:x val="-1.1143623941834943E-2"/>
                  <c:y val="8.61664531080707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AAD-416F-B032-69D19E322189}"/>
                </c:ext>
              </c:extLst>
            </c:dLbl>
            <c:dLbl>
              <c:idx val="5"/>
              <c:layout>
                <c:manualLayout>
                  <c:x val="-1.1521119353172623E-2"/>
                  <c:y val="-1.8626625632776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AAD-416F-B032-69D19E322189}"/>
                </c:ext>
              </c:extLst>
            </c:dLbl>
            <c:dLbl>
              <c:idx val="6"/>
              <c:layout>
                <c:manualLayout>
                  <c:x val="-9.6352760492168024E-3"/>
                  <c:y val="4.42325769794853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AAD-416F-B032-69D19E322189}"/>
                </c:ext>
              </c:extLst>
            </c:dLbl>
            <c:dLbl>
              <c:idx val="7"/>
              <c:layout>
                <c:manualLayout>
                  <c:x val="-8.2327882524452708E-3"/>
                  <c:y val="-2.1489370075859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AAD-416F-B032-69D19E322189}"/>
                </c:ext>
              </c:extLst>
            </c:dLbl>
            <c:dLbl>
              <c:idx val="8"/>
              <c:layout>
                <c:manualLayout>
                  <c:x val="-1.2298470955507804E-2"/>
                  <c:y val="-4.48594953933686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AAD-416F-B032-69D19E322189}"/>
                </c:ext>
              </c:extLst>
            </c:dLbl>
            <c:dLbl>
              <c:idx val="9"/>
              <c:layout>
                <c:manualLayout>
                  <c:x val="-4.0859977041197157E-3"/>
                  <c:y val="4.465046159612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AAD-416F-B032-69D19E322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История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Математика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Биология профильная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19.37</c:v>
                </c:pt>
                <c:pt idx="1">
                  <c:v>0</c:v>
                </c:pt>
                <c:pt idx="2">
                  <c:v>6.1499999999999995</c:v>
                </c:pt>
                <c:pt idx="3">
                  <c:v>21.85</c:v>
                </c:pt>
                <c:pt idx="4">
                  <c:v>11.92</c:v>
                </c:pt>
                <c:pt idx="5">
                  <c:v>0</c:v>
                </c:pt>
                <c:pt idx="6">
                  <c:v>6.74</c:v>
                </c:pt>
                <c:pt idx="7">
                  <c:v>4.05</c:v>
                </c:pt>
                <c:pt idx="8">
                  <c:v>13.58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AAD-416F-B032-69D19E3221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1.7875987961530736E-2"/>
                  <c:y val="1.1477657150161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AAD-416F-B032-69D19E322189}"/>
                </c:ext>
              </c:extLst>
            </c:dLbl>
            <c:dLbl>
              <c:idx val="1"/>
              <c:layout>
                <c:manualLayout>
                  <c:x val="-1.5304284914524557E-3"/>
                  <c:y val="-2.229043249359934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AAD-416F-B032-69D19E322189}"/>
                </c:ext>
              </c:extLst>
            </c:dLbl>
            <c:dLbl>
              <c:idx val="2"/>
              <c:layout>
                <c:manualLayout>
                  <c:x val="-7.7192294441510365E-3"/>
                  <c:y val="6.7160376527198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AAD-416F-B032-69D19E322189}"/>
                </c:ext>
              </c:extLst>
            </c:dLbl>
            <c:dLbl>
              <c:idx val="5"/>
              <c:layout>
                <c:manualLayout>
                  <c:x val="-1.6100824028931714E-2"/>
                  <c:y val="2.21171592097615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4834286162236614E-2"/>
                      <c:h val="3.90352491843965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7-2AAD-416F-B032-69D19E322189}"/>
                </c:ext>
              </c:extLst>
            </c:dLbl>
            <c:dLbl>
              <c:idx val="7"/>
              <c:layout>
                <c:manualLayout>
                  <c:x val="-6.70869868888775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2AAD-416F-B032-69D19E322189}"/>
                </c:ext>
              </c:extLst>
            </c:dLbl>
            <c:dLbl>
              <c:idx val="10"/>
              <c:layout>
                <c:manualLayout>
                  <c:x val="1.9067989285892008E-2"/>
                  <c:y val="2.2325230798060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AAD-416F-B032-69D19E322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История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Математика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Биология профильная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35.97</c:v>
                </c:pt>
                <c:pt idx="1">
                  <c:v>49.230000000000004</c:v>
                </c:pt>
                <c:pt idx="2">
                  <c:v>43.08</c:v>
                </c:pt>
                <c:pt idx="3">
                  <c:v>58.82</c:v>
                </c:pt>
                <c:pt idx="4">
                  <c:v>50</c:v>
                </c:pt>
                <c:pt idx="5">
                  <c:v>14.29</c:v>
                </c:pt>
                <c:pt idx="6">
                  <c:v>58.43</c:v>
                </c:pt>
                <c:pt idx="7">
                  <c:v>29.73</c:v>
                </c:pt>
                <c:pt idx="8">
                  <c:v>55.56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2AAD-416F-B032-69D19E3221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2.7673646213658008E-3"/>
                  <c:y val="-4.6163833982251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AAD-416F-B032-69D19E322189}"/>
                </c:ext>
              </c:extLst>
            </c:dLbl>
            <c:dLbl>
              <c:idx val="1"/>
              <c:layout>
                <c:manualLayout>
                  <c:x val="2.9478167688487835E-3"/>
                  <c:y val="1.7179880361373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AAD-416F-B032-69D19E322189}"/>
                </c:ext>
              </c:extLst>
            </c:dLbl>
            <c:dLbl>
              <c:idx val="2"/>
              <c:layout>
                <c:manualLayout>
                  <c:x val="1.920261992115848E-2"/>
                  <c:y val="5.20603499528244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AAD-416F-B032-69D19E322189}"/>
                </c:ext>
              </c:extLst>
            </c:dLbl>
            <c:dLbl>
              <c:idx val="3"/>
              <c:layout>
                <c:manualLayout>
                  <c:x val="1.2213930103787721E-2"/>
                  <c:y val="7.09769513616926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AAD-416F-B032-69D19E322189}"/>
                </c:ext>
              </c:extLst>
            </c:dLbl>
            <c:dLbl>
              <c:idx val="4"/>
              <c:layout>
                <c:manualLayout>
                  <c:x val="9.5925939347236248E-3"/>
                  <c:y val="-2.2116288489743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AAD-416F-B032-69D19E322189}"/>
                </c:ext>
              </c:extLst>
            </c:dLbl>
            <c:dLbl>
              <c:idx val="5"/>
              <c:layout>
                <c:manualLayout>
                  <c:x val="5.7175016637044506E-3"/>
                  <c:y val="9.52219413085936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2AAD-416F-B032-69D19E322189}"/>
                </c:ext>
              </c:extLst>
            </c:dLbl>
            <c:dLbl>
              <c:idx val="6"/>
              <c:layout>
                <c:manualLayout>
                  <c:x val="1.3640210693285476E-2"/>
                  <c:y val="-2.19073156851156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AAD-416F-B032-69D19E322189}"/>
                </c:ext>
              </c:extLst>
            </c:dLbl>
            <c:dLbl>
              <c:idx val="7"/>
              <c:layout>
                <c:manualLayout>
                  <c:x val="-1.1796744812616613E-3"/>
                  <c:y val="6.63488654692292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2AAD-416F-B032-69D19E322189}"/>
                </c:ext>
              </c:extLst>
            </c:dLbl>
            <c:dLbl>
              <c:idx val="8"/>
              <c:layout>
                <c:manualLayout>
                  <c:x val="6.9315120043973314E-3"/>
                  <c:y val="-8.109212101262294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AAD-416F-B032-69D19E322189}"/>
                </c:ext>
              </c:extLst>
            </c:dLbl>
            <c:dLbl>
              <c:idx val="9"/>
              <c:layout>
                <c:manualLayout>
                  <c:x val="8.171995408239428E-3"/>
                  <c:y val="4.465046159612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AAD-416F-B032-69D19E322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История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Математика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Биология профильная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37.550000000000004</c:v>
                </c:pt>
                <c:pt idx="1">
                  <c:v>40</c:v>
                </c:pt>
                <c:pt idx="2">
                  <c:v>43.08</c:v>
                </c:pt>
                <c:pt idx="3">
                  <c:v>18.489999999999991</c:v>
                </c:pt>
                <c:pt idx="4">
                  <c:v>34.300000000000011</c:v>
                </c:pt>
                <c:pt idx="5">
                  <c:v>85.710000000000008</c:v>
                </c:pt>
                <c:pt idx="6">
                  <c:v>32.58</c:v>
                </c:pt>
                <c:pt idx="7">
                  <c:v>43.24</c:v>
                </c:pt>
                <c:pt idx="8">
                  <c:v>22.22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2AAD-416F-B032-69D19E32218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1.3475504216813289E-2"/>
                  <c:y val="-5.41309221586759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2AAD-416F-B032-69D19E322189}"/>
                </c:ext>
              </c:extLst>
            </c:dLbl>
            <c:dLbl>
              <c:idx val="1"/>
              <c:layout>
                <c:manualLayout>
                  <c:x val="1.0469913329661297E-2"/>
                  <c:y val="6.86386584048077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2AAD-416F-B032-69D19E322189}"/>
                </c:ext>
              </c:extLst>
            </c:dLbl>
            <c:dLbl>
              <c:idx val="2"/>
              <c:layout>
                <c:manualLayout>
                  <c:x val="1.2829778761908075E-2"/>
                  <c:y val="2.21197713698202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2AAD-416F-B032-69D19E322189}"/>
                </c:ext>
              </c:extLst>
            </c:dLbl>
            <c:dLbl>
              <c:idx val="3"/>
              <c:layout>
                <c:manualLayout>
                  <c:x val="1.2808754651056284E-2"/>
                  <c:y val="-6.58960910592030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2AAD-416F-B032-69D19E322189}"/>
                </c:ext>
              </c:extLst>
            </c:dLbl>
            <c:dLbl>
              <c:idx val="4"/>
              <c:layout>
                <c:manualLayout>
                  <c:x val="6.1338635776084982E-3"/>
                  <c:y val="-3.47103828486275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2AAD-416F-B032-69D19E322189}"/>
                </c:ext>
              </c:extLst>
            </c:dLbl>
            <c:dLbl>
              <c:idx val="5"/>
              <c:layout>
                <c:manualLayout>
                  <c:x val="3.8887209659934489E-3"/>
                  <c:y val="-8.53932537309482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2AAD-416F-B032-69D19E322189}"/>
                </c:ext>
              </c:extLst>
            </c:dLbl>
            <c:dLbl>
              <c:idx val="6"/>
              <c:layout>
                <c:manualLayout>
                  <c:x val="6.8100158864096948E-3"/>
                  <c:y val="6.5930919859974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2AAD-416F-B032-69D19E322189}"/>
                </c:ext>
              </c:extLst>
            </c:dLbl>
            <c:dLbl>
              <c:idx val="7"/>
              <c:layout>
                <c:manualLayout>
                  <c:x val="1.7564218357894391E-2"/>
                  <c:y val="-4.4650522588741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2AAD-416F-B032-69D19E322189}"/>
                </c:ext>
              </c:extLst>
            </c:dLbl>
            <c:dLbl>
              <c:idx val="8"/>
              <c:layout>
                <c:manualLayout>
                  <c:x val="1.4759137115553071E-2"/>
                  <c:y val="-4.4650522588741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2AAD-416F-B032-69D19E322189}"/>
                </c:ext>
              </c:extLst>
            </c:dLbl>
            <c:dLbl>
              <c:idx val="9"/>
              <c:layout>
                <c:manualLayout>
                  <c:x val="2.7239984694130441E-3"/>
                  <c:y val="-2.2325230798060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2AAD-416F-B032-69D19E322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История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Математика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Биология профильная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7.1099999999999994</c:v>
                </c:pt>
                <c:pt idx="1">
                  <c:v>10.77</c:v>
                </c:pt>
                <c:pt idx="2">
                  <c:v>7.6899999999999995</c:v>
                </c:pt>
                <c:pt idx="3">
                  <c:v>0.84000000000000008</c:v>
                </c:pt>
                <c:pt idx="4">
                  <c:v>3.8499999999999996</c:v>
                </c:pt>
                <c:pt idx="5">
                  <c:v>0</c:v>
                </c:pt>
                <c:pt idx="6">
                  <c:v>2.25</c:v>
                </c:pt>
                <c:pt idx="7">
                  <c:v>22.97</c:v>
                </c:pt>
                <c:pt idx="8">
                  <c:v>8.6399999999999988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2AAD-416F-B032-69D19E322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896512"/>
        <c:axId val="248910912"/>
      </c:barChart>
      <c:catAx>
        <c:axId val="24889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+mj-lt"/>
              </a:defRPr>
            </a:pPr>
            <a:endParaRPr lang="ru-RU"/>
          </a:p>
        </c:txPr>
        <c:crossAx val="248910912"/>
        <c:crosses val="autoZero"/>
        <c:auto val="1"/>
        <c:lblAlgn val="ctr"/>
        <c:lblOffset val="100"/>
        <c:noMultiLvlLbl val="0"/>
      </c:catAx>
      <c:valAx>
        <c:axId val="248910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4889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5720544782534833"/>
          <c:y val="2.3253222084540212E-2"/>
          <c:w val="2.8460100071553227E-2"/>
          <c:h val="0.3509457723659700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Сравнение отметок с отметками в журнале,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23841385914323887"/>
          <c:y val="0.1239216178766591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872346128406131E-2"/>
          <c:y val="0.1521090479446304"/>
          <c:w val="0.88984914380082392"/>
          <c:h val="0.67009911045713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6.066347330240831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488-47C2-A78C-AE1292BECE26}"/>
                </c:ext>
              </c:extLst>
            </c:dLbl>
            <c:dLbl>
              <c:idx val="1"/>
              <c:layout>
                <c:manualLayout>
                  <c:x val="-1.0937020400928662E-2"/>
                  <c:y val="-2.3162099118122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488-47C2-A78C-AE1292BECE26}"/>
                </c:ext>
              </c:extLst>
            </c:dLbl>
            <c:dLbl>
              <c:idx val="2"/>
              <c:layout>
                <c:manualLayout>
                  <c:x val="-1.5497723863336667E-2"/>
                  <c:y val="8.02025981503458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488-47C2-A78C-AE1292BECE26}"/>
                </c:ext>
              </c:extLst>
            </c:dLbl>
            <c:dLbl>
              <c:idx val="3"/>
              <c:layout>
                <c:manualLayout>
                  <c:x val="-1.3725990324798053E-2"/>
                  <c:y val="6.0785442681156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488-47C2-A78C-AE1292BECE26}"/>
                </c:ext>
              </c:extLst>
            </c:dLbl>
            <c:dLbl>
              <c:idx val="4"/>
              <c:layout>
                <c:manualLayout>
                  <c:x val="-9.6081932273586017E-3"/>
                  <c:y val="2.6734405053180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488-47C2-A78C-AE1292BECE26}"/>
                </c:ext>
              </c:extLst>
            </c:dLbl>
            <c:dLbl>
              <c:idx val="5"/>
              <c:layout>
                <c:manualLayout>
                  <c:x val="-1.5098589357277805E-2"/>
                  <c:y val="-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9488-47C2-A78C-AE1292BECE26}"/>
                </c:ext>
              </c:extLst>
            </c:dLbl>
            <c:dLbl>
              <c:idx val="6"/>
              <c:layout>
                <c:manualLayout>
                  <c:x val="-1.235339129231830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9488-47C2-A78C-AE1292BECE26}"/>
                </c:ext>
              </c:extLst>
            </c:dLbl>
            <c:dLbl>
              <c:idx val="7"/>
              <c:layout>
                <c:manualLayout>
                  <c:x val="-1.3725990324798E-2"/>
                  <c:y val="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488-47C2-A78C-AE1292BECE26}"/>
                </c:ext>
              </c:extLst>
            </c:dLbl>
            <c:dLbl>
              <c:idx val="8"/>
              <c:layout>
                <c:manualLayout>
                  <c:x val="-8.2355941948789053E-3"/>
                  <c:y val="-1.90423069080091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9488-47C2-A78C-AE1292BEC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История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Математика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Биология профильная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35.97</c:v>
                </c:pt>
                <c:pt idx="1">
                  <c:v>26.150000000000002</c:v>
                </c:pt>
                <c:pt idx="2">
                  <c:v>43.08</c:v>
                </c:pt>
                <c:pt idx="3">
                  <c:v>48.74</c:v>
                </c:pt>
                <c:pt idx="4">
                  <c:v>27.69</c:v>
                </c:pt>
                <c:pt idx="5">
                  <c:v>21.43</c:v>
                </c:pt>
                <c:pt idx="6">
                  <c:v>30.34</c:v>
                </c:pt>
                <c:pt idx="7">
                  <c:v>25.68</c:v>
                </c:pt>
                <c:pt idx="8">
                  <c:v>43.21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488-47C2-A78C-AE1292BECE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-1.0065609959400028E-16"/>
                  <c:y val="-5.01862247651948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488-47C2-A78C-AE1292BECE26}"/>
                </c:ext>
              </c:extLst>
            </c:dLbl>
            <c:dLbl>
              <c:idx val="5"/>
              <c:layout>
                <c:manualLayout>
                  <c:x val="1.3725990324798001E-3"/>
                  <c:y val="2.27008288651381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488-47C2-A78C-AE1292BECE26}"/>
                </c:ext>
              </c:extLst>
            </c:dLbl>
            <c:dLbl>
              <c:idx val="6"/>
              <c:layout>
                <c:manualLayout>
                  <c:x val="4.1177970974394006E-3"/>
                  <c:y val="-5.71269207240278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488-47C2-A78C-AE1292BECE26}"/>
                </c:ext>
              </c:extLst>
            </c:dLbl>
            <c:dLbl>
              <c:idx val="8"/>
              <c:layout>
                <c:manualLayout>
                  <c:x val="9.6081932273586017E-3"/>
                  <c:y val="-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488-47C2-A78C-AE1292BECE26}"/>
                </c:ext>
              </c:extLst>
            </c:dLbl>
            <c:dLbl>
              <c:idx val="10"/>
              <c:layout>
                <c:manualLayout>
                  <c:x val="5.4903961299193026E-3"/>
                  <c:y val="-7.6169227632036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488-47C2-A78C-AE1292BEC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История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Математика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Биология профильная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56.92</c:v>
                </c:pt>
                <c:pt idx="1">
                  <c:v>64.61999999999999</c:v>
                </c:pt>
                <c:pt idx="2">
                  <c:v>55.379999999999995</c:v>
                </c:pt>
                <c:pt idx="3">
                  <c:v>51.260000000000005</c:v>
                </c:pt>
                <c:pt idx="4">
                  <c:v>63.46</c:v>
                </c:pt>
                <c:pt idx="5">
                  <c:v>71.430000000000007</c:v>
                </c:pt>
                <c:pt idx="6">
                  <c:v>68.540000000000006</c:v>
                </c:pt>
                <c:pt idx="7">
                  <c:v>60.809999999999995</c:v>
                </c:pt>
                <c:pt idx="8">
                  <c:v>50.620000000000005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488-47C2-A78C-AE1292BECE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9.3975479112717412E-3"/>
                  <c:y val="4.0761032542851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488-47C2-A78C-AE1292BECE26}"/>
                </c:ext>
              </c:extLst>
            </c:dLbl>
            <c:dLbl>
              <c:idx val="1"/>
              <c:layout>
                <c:manualLayout>
                  <c:x val="5.2797508138323415E-3"/>
                  <c:y val="-3.693008024757998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488-47C2-A78C-AE1292BECE26}"/>
                </c:ext>
              </c:extLst>
            </c:dLbl>
            <c:dLbl>
              <c:idx val="2"/>
              <c:layout>
                <c:manualLayout>
                  <c:x val="5.6234409652721144E-3"/>
                  <c:y val="-3.87443472836973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7519940513503346E-2"/>
                      <c:h val="3.93223637650389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488-47C2-A78C-AE1292BECE26}"/>
                </c:ext>
              </c:extLst>
            </c:dLbl>
            <c:dLbl>
              <c:idx val="3"/>
              <c:layout>
                <c:manualLayout>
                  <c:x val="6.8629951623990007E-3"/>
                  <c:y val="-2.243093790108797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488-47C2-A78C-AE1292BECE26}"/>
                </c:ext>
              </c:extLst>
            </c:dLbl>
            <c:dLbl>
              <c:idx val="4"/>
              <c:layout>
                <c:manualLayout>
                  <c:x val="8.2355941948788029E-3"/>
                  <c:y val="-4.7631256972183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488-47C2-A78C-AE1292BECE26}"/>
                </c:ext>
              </c:extLst>
            </c:dLbl>
            <c:dLbl>
              <c:idx val="5"/>
              <c:layout>
                <c:manualLayout>
                  <c:x val="6.8629951623987995E-3"/>
                  <c:y val="9.97909032713429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488-47C2-A78C-AE1292BECE26}"/>
                </c:ext>
              </c:extLst>
            </c:dLbl>
            <c:dLbl>
              <c:idx val="6"/>
              <c:layout>
                <c:manualLayout>
                  <c:x val="8.2355941948787023E-3"/>
                  <c:y val="-1.6698753703503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488-47C2-A78C-AE1292BECE26}"/>
                </c:ext>
              </c:extLst>
            </c:dLbl>
            <c:dLbl>
              <c:idx val="7"/>
              <c:layout>
                <c:manualLayout>
                  <c:x val="1.0980792259838402E-2"/>
                  <c:y val="9.79344344884652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9488-47C2-A78C-AE1292BECE26}"/>
                </c:ext>
              </c:extLst>
            </c:dLbl>
            <c:dLbl>
              <c:idx val="8"/>
              <c:layout>
                <c:manualLayout>
                  <c:x val="1.0980792259838402E-2"/>
                  <c:y val="-8.9126992694951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488-47C2-A78C-AE1292BECE26}"/>
                </c:ext>
              </c:extLst>
            </c:dLbl>
            <c:dLbl>
              <c:idx val="9"/>
              <c:layout>
                <c:manualLayout>
                  <c:x val="4.1177970974393E-3"/>
                  <c:y val="9.13550925426128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9488-47C2-A78C-AE1292BEC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История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Математика</c:v>
                </c:pt>
                <c:pt idx="5">
                  <c:v>Биология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Биология профильная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7.1099999999999994</c:v>
                </c:pt>
                <c:pt idx="1">
                  <c:v>9.2299999999999986</c:v>
                </c:pt>
                <c:pt idx="2">
                  <c:v>1.54</c:v>
                </c:pt>
                <c:pt idx="3">
                  <c:v>0</c:v>
                </c:pt>
                <c:pt idx="4">
                  <c:v>8.8500000000000014</c:v>
                </c:pt>
                <c:pt idx="5">
                  <c:v>7.14</c:v>
                </c:pt>
                <c:pt idx="6">
                  <c:v>1.1200000000000001</c:v>
                </c:pt>
                <c:pt idx="7">
                  <c:v>13.51</c:v>
                </c:pt>
                <c:pt idx="8">
                  <c:v>6.17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9488-47C2-A78C-AE1292BEC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195904"/>
        <c:axId val="248925568"/>
      </c:barChart>
      <c:catAx>
        <c:axId val="251195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48925568"/>
        <c:crosses val="autoZero"/>
        <c:auto val="1"/>
        <c:lblAlgn val="ctr"/>
        <c:lblOffset val="100"/>
        <c:noMultiLvlLbl val="0"/>
      </c:catAx>
      <c:valAx>
        <c:axId val="248925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5119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45853021663287"/>
          <c:y val="5.7126920724027514E-3"/>
          <c:w val="0.15254146978336719"/>
          <c:h val="0.1531042355977224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Количество участников по </a:t>
            </a:r>
            <a:r>
              <a:rPr lang="ru-RU" sz="2000" dirty="0" smtClean="0"/>
              <a:t>предметам, чел.</a:t>
            </a:r>
            <a:endParaRPr lang="ru-RU" sz="2000" dirty="0"/>
          </a:p>
        </c:rich>
      </c:tx>
      <c:layout>
        <c:manualLayout>
          <c:xMode val="edge"/>
          <c:yMode val="edge"/>
          <c:x val="0.16422445252992132"/>
          <c:y val="2.72030163888921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18021912900931E-2"/>
          <c:y val="0.17769125543729131"/>
          <c:w val="0.51024983002278657"/>
          <c:h val="0.749724945211629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по предметам</c:v>
                </c:pt>
              </c:strCache>
            </c:strRef>
          </c:tx>
          <c:spPr>
            <a:solidFill>
              <a:srgbClr val="CCFF33"/>
            </a:solidFill>
          </c:spPr>
          <c:explosion val="2"/>
          <c:dPt>
            <c:idx val="0"/>
            <c:bubble3D val="0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CB-4DED-BFBE-EEE2E11B70E9}"/>
              </c:ext>
            </c:extLst>
          </c:dPt>
          <c:dPt>
            <c:idx val="1"/>
            <c:bubble3D val="0"/>
            <c:explosion val="1"/>
            <c:spPr>
              <a:solidFill>
                <a:srgbClr val="CC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CB-4DED-BFBE-EEE2E11B70E9}"/>
              </c:ext>
            </c:extLst>
          </c:dPt>
          <c:dPt>
            <c:idx val="2"/>
            <c:bubble3D val="0"/>
            <c:spPr>
              <a:solidFill>
                <a:srgbClr val="00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CB-4DED-BFBE-EEE2E11B70E9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CB-4DED-BFBE-EEE2E11B70E9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DCB-4DED-BFBE-EEE2E11B70E9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DCB-4DED-BFBE-EEE2E11B70E9}"/>
              </c:ext>
            </c:extLst>
          </c:dPt>
          <c:dPt>
            <c:idx val="7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DCB-4DED-BFBE-EEE2E11B70E9}"/>
              </c:ext>
            </c:extLst>
          </c:dPt>
          <c:dPt>
            <c:idx val="8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DCB-4DED-BFBE-EEE2E11B70E9}"/>
              </c:ext>
            </c:extLst>
          </c:dPt>
          <c:dLbls>
            <c:dLbl>
              <c:idx val="0"/>
              <c:layout>
                <c:manualLayout>
                  <c:x val="-6.4076895737504068E-4"/>
                  <c:y val="5.45415817185747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1940285255030116E-2"/>
                      <c:h val="4.22705910845071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DCB-4DED-BFBE-EEE2E11B70E9}"/>
                </c:ext>
              </c:extLst>
            </c:dLbl>
            <c:dLbl>
              <c:idx val="1"/>
              <c:layout>
                <c:manualLayout>
                  <c:x val="-9.2576800144638385E-2"/>
                  <c:y val="0.140926912922379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8724024319200827E-2"/>
                      <c:h val="9.16594891827219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DCB-4DED-BFBE-EEE2E11B70E9}"/>
                </c:ext>
              </c:extLst>
            </c:dLbl>
            <c:dLbl>
              <c:idx val="2"/>
              <c:layout>
                <c:manualLayout>
                  <c:x val="-0.11047776890964044"/>
                  <c:y val="-2.6676679939422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4320708233030907E-2"/>
                      <c:h val="5.23674538143489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DCB-4DED-BFBE-EEE2E11B70E9}"/>
                </c:ext>
              </c:extLst>
            </c:dLbl>
            <c:dLbl>
              <c:idx val="3"/>
              <c:layout>
                <c:manualLayout>
                  <c:x val="-5.7765046353262246E-2"/>
                  <c:y val="-0.14271244383086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0DCB-4DED-BFBE-EEE2E11B70E9}"/>
                </c:ext>
              </c:extLst>
            </c:dLbl>
            <c:dLbl>
              <c:idx val="4"/>
              <c:layout>
                <c:manualLayout>
                  <c:x val="0.11833184152410386"/>
                  <c:y val="-0.145897887749705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72069596548665"/>
                      <c:h val="6.46939082360833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DCB-4DED-BFBE-EEE2E11B70E9}"/>
                </c:ext>
              </c:extLst>
            </c:dLbl>
            <c:dLbl>
              <c:idx val="5"/>
              <c:layout>
                <c:manualLayout>
                  <c:x val="9.6462903416090595E-2"/>
                  <c:y val="1.41977658169929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9609080851773185E-2"/>
                      <c:h val="4.79163315181866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DCB-4DED-BFBE-EEE2E11B70E9}"/>
                </c:ext>
              </c:extLst>
            </c:dLbl>
            <c:dLbl>
              <c:idx val="6"/>
              <c:layout>
                <c:manualLayout>
                  <c:x val="7.2612608512735877E-2"/>
                  <c:y val="0.1091092743514066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4897453470515476E-2"/>
                      <c:h val="5.45930149624300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DCB-4DED-BFBE-EEE2E11B70E9}"/>
                </c:ext>
              </c:extLst>
            </c:dLbl>
            <c:dLbl>
              <c:idx val="7"/>
              <c:layout>
                <c:manualLayout>
                  <c:x val="1.3468329083799367E-3"/>
                  <c:y val="5.92490816493546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2.5301439037353931E-2"/>
                      <c:h val="5.01418926662678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DCB-4DED-BFBE-EEE2E11B70E9}"/>
                </c:ext>
              </c:extLst>
            </c:dLbl>
            <c:dLbl>
              <c:idx val="8"/>
              <c:layout>
                <c:manualLayout>
                  <c:x val="7.2601107689994207E-3"/>
                  <c:y val="0.126695588447129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3391464015162291E-2"/>
                      <c:h val="4.01510507627716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DCB-4DED-BFBE-EEE2E11B70E9}"/>
                </c:ext>
              </c:extLst>
            </c:dLbl>
            <c:dLbl>
              <c:idx val="9"/>
              <c:layout>
                <c:manualLayout>
                  <c:x val="2.583036502783018E-2"/>
                  <c:y val="0.156569407059383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DCB-4DED-BFBE-EEE2E11B70E9}"/>
                </c:ext>
              </c:extLst>
            </c:dLbl>
            <c:dLbl>
              <c:idx val="10"/>
              <c:layout>
                <c:manualLayout>
                  <c:x val="-1.9358514151073848E-5"/>
                  <c:y val="4.79313409269556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DCB-4DED-BFBE-EEE2E11B70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География, 10 кл.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Немецкий язык</c:v>
                </c:pt>
                <c:pt idx="8">
                  <c:v>Французский язык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</c:v>
                </c:pt>
                <c:pt idx="1">
                  <c:v>67</c:v>
                </c:pt>
                <c:pt idx="2">
                  <c:v>80</c:v>
                </c:pt>
                <c:pt idx="3">
                  <c:v>82</c:v>
                </c:pt>
                <c:pt idx="4">
                  <c:v>57</c:v>
                </c:pt>
                <c:pt idx="5">
                  <c:v>73</c:v>
                </c:pt>
                <c:pt idx="6">
                  <c:v>52</c:v>
                </c:pt>
                <c:pt idx="7">
                  <c:v>6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0DCB-4DED-BFBE-EEE2E11B70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75365691550653879"/>
          <c:y val="0.10912774150405898"/>
          <c:w val="0.20193027431936386"/>
          <c:h val="0.82736871585668748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 smtClean="0">
                <a:latin typeface="+mj-lt"/>
              </a:rPr>
              <a:t>Статистика</a:t>
            </a:r>
            <a:r>
              <a:rPr lang="ru-RU" sz="1800" baseline="0" dirty="0" smtClean="0">
                <a:latin typeface="+mj-lt"/>
              </a:rPr>
              <a:t> по оценкам,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33845702431265162"/>
          <c:y val="5.615057988465680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845347063169425E-2"/>
          <c:y val="7.9965359274752915E-2"/>
          <c:w val="0.89739061202665771"/>
          <c:h val="0.7072096959707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1.1162957671914641E-2"/>
                  <c:y val="2.89723379215618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CA6-497B-96C2-9D99E02F9919}"/>
                </c:ext>
              </c:extLst>
            </c:dLbl>
            <c:dLbl>
              <c:idx val="1"/>
              <c:layout>
                <c:manualLayout>
                  <c:x val="-1.1182120960975185E-2"/>
                  <c:y val="-3.6915735965297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A6-497B-96C2-9D99E02F9919}"/>
                </c:ext>
              </c:extLst>
            </c:dLbl>
            <c:dLbl>
              <c:idx val="2"/>
              <c:layout>
                <c:manualLayout>
                  <c:x val="-9.7973413057325133E-3"/>
                  <c:y val="8.1847681812435047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CA6-497B-96C2-9D99E02F9919}"/>
                </c:ext>
              </c:extLst>
            </c:dLbl>
            <c:dLbl>
              <c:idx val="3"/>
              <c:layout>
                <c:manualLayout>
                  <c:x val="-9.3230456276178764E-3"/>
                  <c:y val="-7.398968222759511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A6-497B-96C2-9D99E02F9919}"/>
                </c:ext>
              </c:extLst>
            </c:dLbl>
            <c:dLbl>
              <c:idx val="4"/>
              <c:layout>
                <c:manualLayout>
                  <c:x val="-1.1143623941834943E-2"/>
                  <c:y val="8.61664531080707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CA6-497B-96C2-9D99E02F9919}"/>
                </c:ext>
              </c:extLst>
            </c:dLbl>
            <c:dLbl>
              <c:idx val="5"/>
              <c:layout>
                <c:manualLayout>
                  <c:x val="-1.1521119353172623E-2"/>
                  <c:y val="-1.8626625632776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A6-497B-96C2-9D99E02F9919}"/>
                </c:ext>
              </c:extLst>
            </c:dLbl>
            <c:dLbl>
              <c:idx val="6"/>
              <c:layout>
                <c:manualLayout>
                  <c:x val="-9.6352760492168024E-3"/>
                  <c:y val="4.42325769794853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CA6-497B-96C2-9D99E02F9919}"/>
                </c:ext>
              </c:extLst>
            </c:dLbl>
            <c:dLbl>
              <c:idx val="7"/>
              <c:layout>
                <c:manualLayout>
                  <c:x val="-8.2327882524452708E-3"/>
                  <c:y val="-2.1489370075859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CA6-497B-96C2-9D99E02F9919}"/>
                </c:ext>
              </c:extLst>
            </c:dLbl>
            <c:dLbl>
              <c:idx val="8"/>
              <c:layout>
                <c:manualLayout>
                  <c:x val="-1.2298470955507804E-2"/>
                  <c:y val="-4.48594953933686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CA6-497B-96C2-9D99E02F9919}"/>
                </c:ext>
              </c:extLst>
            </c:dLbl>
            <c:dLbl>
              <c:idx val="9"/>
              <c:layout>
                <c:manualLayout>
                  <c:x val="-4.0859977041197157E-3"/>
                  <c:y val="4.465046159612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A6-497B-96C2-9D99E02F9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География, 10 кл.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Немецкий язык</c:v>
                </c:pt>
                <c:pt idx="8">
                  <c:v>Французский язык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CA6-497B-96C2-9D99E02F99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7.1420700593101795E-3"/>
                  <c:y val="4.842770603238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CA6-497B-96C2-9D99E02F9919}"/>
                </c:ext>
              </c:extLst>
            </c:dLbl>
            <c:dLbl>
              <c:idx val="1"/>
              <c:layout>
                <c:manualLayout>
                  <c:x val="-1.2264346393672989E-2"/>
                  <c:y val="1.98872452403831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CA6-497B-96C2-9D99E02F9919}"/>
                </c:ext>
              </c:extLst>
            </c:dLbl>
            <c:dLbl>
              <c:idx val="2"/>
              <c:layout>
                <c:manualLayout>
                  <c:x val="-7.7192294441510365E-3"/>
                  <c:y val="6.7160376527198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CA6-497B-96C2-9D99E02F9919}"/>
                </c:ext>
              </c:extLst>
            </c:dLbl>
            <c:dLbl>
              <c:idx val="3"/>
              <c:layout>
                <c:manualLayout>
                  <c:x val="-1.3417397377775697E-2"/>
                  <c:y val="-8.109212101262294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5CA6-497B-96C2-9D99E02F9919}"/>
                </c:ext>
              </c:extLst>
            </c:dLbl>
            <c:dLbl>
              <c:idx val="4"/>
              <c:layout>
                <c:manualLayout>
                  <c:x val="-5.3669589511102789E-3"/>
                  <c:y val="2.2116288489743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5CA6-497B-96C2-9D99E02F9919}"/>
                </c:ext>
              </c:extLst>
            </c:dLbl>
            <c:dLbl>
              <c:idx val="5"/>
              <c:layout>
                <c:manualLayout>
                  <c:x val="-1.6100824028931714E-2"/>
                  <c:y val="2.21171592097615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4834286162236614E-2"/>
                      <c:h val="3.90352491843965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5CA6-497B-96C2-9D99E02F9919}"/>
                </c:ext>
              </c:extLst>
            </c:dLbl>
            <c:dLbl>
              <c:idx val="6"/>
              <c:layout>
                <c:manualLayout>
                  <c:x val="-8.0504384266655207E-3"/>
                  <c:y val="-8.109212101262294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5CA6-497B-96C2-9D99E02F9919}"/>
                </c:ext>
              </c:extLst>
            </c:dLbl>
            <c:dLbl>
              <c:idx val="7"/>
              <c:layout>
                <c:manualLayout>
                  <c:x val="-6.70869868888775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CA6-497B-96C2-9D99E02F9919}"/>
                </c:ext>
              </c:extLst>
            </c:dLbl>
            <c:dLbl>
              <c:idx val="8"/>
              <c:layout>
                <c:manualLayout>
                  <c:x val="-4.0252192133327092E-3"/>
                  <c:y val="2.2116288489743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B-5CA6-497B-96C2-9D99E02F9919}"/>
                </c:ext>
              </c:extLst>
            </c:dLbl>
            <c:dLbl>
              <c:idx val="10"/>
              <c:layout>
                <c:manualLayout>
                  <c:x val="1.9067989285892008E-2"/>
                  <c:y val="2.2325230798060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CA6-497B-96C2-9D99E02F9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География, 10 кл.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Немецкий язык</c:v>
                </c:pt>
                <c:pt idx="8">
                  <c:v>Французский язык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28.36</c:v>
                </c:pt>
                <c:pt idx="2">
                  <c:v>20</c:v>
                </c:pt>
                <c:pt idx="3">
                  <c:v>12.2</c:v>
                </c:pt>
                <c:pt idx="4">
                  <c:v>19.3</c:v>
                </c:pt>
                <c:pt idx="5">
                  <c:v>13.17</c:v>
                </c:pt>
                <c:pt idx="6">
                  <c:v>28.85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5CA6-497B-96C2-9D99E02F99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-5.2830738052996205E-3"/>
                  <c:y val="-4.61638339822523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CA6-497B-96C2-9D99E02F9919}"/>
                </c:ext>
              </c:extLst>
            </c:dLbl>
            <c:dLbl>
              <c:idx val="1"/>
              <c:layout>
                <c:manualLayout>
                  <c:x val="2.9478167688487835E-3"/>
                  <c:y val="1.7179880361373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CA6-497B-96C2-9D99E02F9919}"/>
                </c:ext>
              </c:extLst>
            </c:dLbl>
            <c:dLbl>
              <c:idx val="2"/>
              <c:layout>
                <c:manualLayout>
                  <c:x val="1.7600033300501211E-3"/>
                  <c:y val="-1.42885155164052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CA6-497B-96C2-9D99E02F9919}"/>
                </c:ext>
              </c:extLst>
            </c:dLbl>
            <c:dLbl>
              <c:idx val="3"/>
              <c:layout>
                <c:manualLayout>
                  <c:x val="2.8217737524646553E-3"/>
                  <c:y val="4.8861324601985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CA6-497B-96C2-9D99E02F9919}"/>
                </c:ext>
              </c:extLst>
            </c:dLbl>
            <c:dLbl>
              <c:idx val="4"/>
              <c:layout>
                <c:manualLayout>
                  <c:x val="9.5925939347236248E-3"/>
                  <c:y val="-2.2116288489743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CA6-497B-96C2-9D99E02F9919}"/>
                </c:ext>
              </c:extLst>
            </c:dLbl>
            <c:dLbl>
              <c:idx val="5"/>
              <c:layout>
                <c:manualLayout>
                  <c:x val="5.7175016637044506E-3"/>
                  <c:y val="9.52219413085936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CA6-497B-96C2-9D99E02F9919}"/>
                </c:ext>
              </c:extLst>
            </c:dLbl>
            <c:dLbl>
              <c:idx val="6"/>
              <c:layout>
                <c:manualLayout>
                  <c:x val="1.3640210693285476E-2"/>
                  <c:y val="-2.19073156851156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CA6-497B-96C2-9D99E02F9919}"/>
                </c:ext>
              </c:extLst>
            </c:dLbl>
            <c:dLbl>
              <c:idx val="7"/>
              <c:layout>
                <c:manualLayout>
                  <c:x val="-1.1913592383482323E-2"/>
                  <c:y val="6.63488654692292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CA6-497B-96C2-9D99E02F9919}"/>
                </c:ext>
              </c:extLst>
            </c:dLbl>
            <c:dLbl>
              <c:idx val="8"/>
              <c:layout>
                <c:manualLayout>
                  <c:x val="1.5645530532870499E-3"/>
                  <c:y val="-1.10581442448715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2.7049473113595811E-2"/>
                      <c:h val="3.68236203354222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5CA6-497B-96C2-9D99E02F9919}"/>
                </c:ext>
              </c:extLst>
            </c:dLbl>
            <c:dLbl>
              <c:idx val="9"/>
              <c:layout>
                <c:manualLayout>
                  <c:x val="8.171995408239428E-3"/>
                  <c:y val="4.465046159612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CA6-497B-96C2-9D99E02F9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География, 10 кл.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Немецкий язык</c:v>
                </c:pt>
                <c:pt idx="8">
                  <c:v>Французский язык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50</c:v>
                </c:pt>
                <c:pt idx="1">
                  <c:v>53.730000000000004</c:v>
                </c:pt>
                <c:pt idx="2">
                  <c:v>55</c:v>
                </c:pt>
                <c:pt idx="3">
                  <c:v>51.220000000000006</c:v>
                </c:pt>
                <c:pt idx="4">
                  <c:v>50.879999999999995</c:v>
                </c:pt>
                <c:pt idx="5">
                  <c:v>56.160000000000004</c:v>
                </c:pt>
                <c:pt idx="6">
                  <c:v>44.230000000000004</c:v>
                </c:pt>
                <c:pt idx="7">
                  <c:v>16.670000000000005</c:v>
                </c:pt>
                <c:pt idx="8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5CA6-497B-96C2-9D99E02F991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5.8106839037611316E-5"/>
                  <c:y val="-5.4130922158675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5CA6-497B-96C2-9D99E02F9919}"/>
                </c:ext>
              </c:extLst>
            </c:dLbl>
            <c:dLbl>
              <c:idx val="1"/>
              <c:layout>
                <c:manualLayout>
                  <c:x val="1.0469913329661297E-2"/>
                  <c:y val="6.86386584048077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5CA6-497B-96C2-9D99E02F9919}"/>
                </c:ext>
              </c:extLst>
            </c:dLbl>
            <c:dLbl>
              <c:idx val="2"/>
              <c:layout>
                <c:manualLayout>
                  <c:x val="6.1210800730202722E-3"/>
                  <c:y val="3.4828800771248978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5CA6-497B-96C2-9D99E02F9919}"/>
                </c:ext>
              </c:extLst>
            </c:dLbl>
            <c:dLbl>
              <c:idx val="3"/>
              <c:layout>
                <c:manualLayout>
                  <c:x val="1.2808754651056284E-2"/>
                  <c:y val="-6.58960910592030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5CA6-497B-96C2-9D99E02F9919}"/>
                </c:ext>
              </c:extLst>
            </c:dLbl>
            <c:dLbl>
              <c:idx val="4"/>
              <c:layout>
                <c:manualLayout>
                  <c:x val="1.4184302004273916E-2"/>
                  <c:y val="-1.25940943588844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5CA6-497B-96C2-9D99E02F9919}"/>
                </c:ext>
              </c:extLst>
            </c:dLbl>
            <c:dLbl>
              <c:idx val="5"/>
              <c:layout>
                <c:manualLayout>
                  <c:x val="9.2556799171037308E-3"/>
                  <c:y val="-1.2962583071043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5CA6-497B-96C2-9D99E02F9919}"/>
                </c:ext>
              </c:extLst>
            </c:dLbl>
            <c:dLbl>
              <c:idx val="6"/>
              <c:layout>
                <c:manualLayout>
                  <c:x val="8.1517556241872662E-3"/>
                  <c:y val="8.80472083497173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5CA6-497B-96C2-9D99E02F9919}"/>
                </c:ext>
              </c:extLst>
            </c:dLbl>
            <c:dLbl>
              <c:idx val="7"/>
              <c:layout>
                <c:manualLayout>
                  <c:x val="8.1720401934514027E-3"/>
                  <c:y val="2.16983428804881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5CA6-497B-96C2-9D99E02F9919}"/>
                </c:ext>
              </c:extLst>
            </c:dLbl>
            <c:dLbl>
              <c:idx val="8"/>
              <c:layout>
                <c:manualLayout>
                  <c:x val="-1.3417397377777666E-3"/>
                  <c:y val="-1.10999388057971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5CA6-497B-96C2-9D99E02F9919}"/>
                </c:ext>
              </c:extLst>
            </c:dLbl>
            <c:dLbl>
              <c:idx val="9"/>
              <c:layout>
                <c:manualLayout>
                  <c:x val="2.7239984694130441E-3"/>
                  <c:y val="-2.2325230798060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CA6-497B-96C2-9D99E02F9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География, 10 кл.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Немецкий язык</c:v>
                </c:pt>
                <c:pt idx="8">
                  <c:v>Французский язык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50</c:v>
                </c:pt>
                <c:pt idx="1">
                  <c:v>17.91</c:v>
                </c:pt>
                <c:pt idx="2">
                  <c:v>25</c:v>
                </c:pt>
                <c:pt idx="3">
                  <c:v>36.590000000000003</c:v>
                </c:pt>
                <c:pt idx="4">
                  <c:v>29.919999999999998</c:v>
                </c:pt>
                <c:pt idx="5">
                  <c:v>30.14</c:v>
                </c:pt>
                <c:pt idx="6">
                  <c:v>26.919999999999998</c:v>
                </c:pt>
                <c:pt idx="7">
                  <c:v>83.33</c:v>
                </c:pt>
                <c:pt idx="8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5CA6-497B-96C2-9D99E02F9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123328"/>
        <c:axId val="251633664"/>
      </c:barChart>
      <c:catAx>
        <c:axId val="24912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+mj-lt"/>
              </a:defRPr>
            </a:pPr>
            <a:endParaRPr lang="ru-RU"/>
          </a:p>
        </c:txPr>
        <c:crossAx val="251633664"/>
        <c:crosses val="autoZero"/>
        <c:auto val="1"/>
        <c:lblAlgn val="ctr"/>
        <c:lblOffset val="100"/>
        <c:noMultiLvlLbl val="0"/>
      </c:catAx>
      <c:valAx>
        <c:axId val="251633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4912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5720544782534833"/>
          <c:y val="2.3253222084540212E-2"/>
          <c:w val="2.8460100071553227E-2"/>
          <c:h val="0.3509457723659700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8.7431082047989342E-3"/>
                  <c:y val="-5.25967469533231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30-435D-8883-D0D6DA56887D}"/>
                </c:ext>
              </c:extLst>
            </c:dLbl>
            <c:dLbl>
              <c:idx val="1"/>
              <c:layout>
                <c:manualLayout>
                  <c:x val="-1.165747760639858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30-435D-8883-D0D6DA56887D}"/>
                </c:ext>
              </c:extLst>
            </c:dLbl>
            <c:dLbl>
              <c:idx val="2"/>
              <c:layout>
                <c:manualLayout>
                  <c:x val="-8.7431082047989342E-3"/>
                  <c:y val="1.05193493906646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30-435D-8883-D0D6DA56887D}"/>
                </c:ext>
              </c:extLst>
            </c:dLbl>
            <c:dLbl>
              <c:idx val="3"/>
              <c:layout>
                <c:manualLayout>
                  <c:x val="-1.8943401110397697E-2"/>
                  <c:y val="2.62983734766615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30-435D-8883-D0D6DA56887D}"/>
                </c:ext>
              </c:extLst>
            </c:dLbl>
            <c:dLbl>
              <c:idx val="4"/>
              <c:layout>
                <c:manualLayout>
                  <c:x val="-1.748621640959797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30-435D-8883-D0D6DA5688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4.3099999999999996</c:v>
                </c:pt>
                <c:pt idx="1">
                  <c:v>11.91</c:v>
                </c:pt>
                <c:pt idx="2">
                  <c:v>11.05</c:v>
                </c:pt>
                <c:pt idx="3">
                  <c:v>16.510000000000005</c:v>
                </c:pt>
                <c:pt idx="4">
                  <c:v>13.48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30-435D-8883-D0D6DA5688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2.3314955212797157E-2"/>
                  <c:y val="-7.8895120429984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30-435D-8883-D0D6DA56887D}"/>
                </c:ext>
              </c:extLst>
            </c:dLbl>
            <c:dLbl>
              <c:idx val="4"/>
              <c:layout>
                <c:manualLayout>
                  <c:x val="1.4570699618470038E-3"/>
                  <c:y val="1.20532819362617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30-435D-8883-D0D6DA5688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34.5</c:v>
                </c:pt>
                <c:pt idx="1">
                  <c:v>42.42</c:v>
                </c:pt>
                <c:pt idx="2">
                  <c:v>47.55</c:v>
                </c:pt>
                <c:pt idx="3">
                  <c:v>44.96</c:v>
                </c:pt>
                <c:pt idx="4">
                  <c:v>43.9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B30-435D-8883-D0D6DA5688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1"/>
              <c:layout>
                <c:manualLayout>
                  <c:x val="1.457184700799822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30-435D-8883-D0D6DA56887D}"/>
                </c:ext>
              </c:extLst>
            </c:dLbl>
            <c:dLbl>
              <c:idx val="2"/>
              <c:layout>
                <c:manualLayout>
                  <c:x val="1.60290317087980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30-435D-8883-D0D6DA56887D}"/>
                </c:ext>
              </c:extLst>
            </c:dLbl>
            <c:dLbl>
              <c:idx val="3"/>
              <c:layout>
                <c:manualLayout>
                  <c:x val="2.4772139913596981E-2"/>
                  <c:y val="5.25967469533231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30-435D-8883-D0D6DA56887D}"/>
                </c:ext>
              </c:extLst>
            </c:dLbl>
            <c:dLbl>
              <c:idx val="4"/>
              <c:layout>
                <c:manualLayout>
                  <c:x val="1.60290317087980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30-435D-8883-D0D6DA5688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45.790000000000006</c:v>
                </c:pt>
                <c:pt idx="1">
                  <c:v>33.43</c:v>
                </c:pt>
                <c:pt idx="2">
                  <c:v>32.32</c:v>
                </c:pt>
                <c:pt idx="3">
                  <c:v>31.08</c:v>
                </c:pt>
                <c:pt idx="4">
                  <c:v>39.68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B30-435D-8883-D0D6DA5688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1.3114662307198398E-2"/>
                  <c:y val="5.25967469533231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B30-435D-8883-D0D6DA56887D}"/>
                </c:ext>
              </c:extLst>
            </c:dLbl>
            <c:dLbl>
              <c:idx val="1"/>
              <c:layout>
                <c:manualLayout>
                  <c:x val="1.1657477606398582E-2"/>
                  <c:y val="-1.31491867383307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30-435D-8883-D0D6DA56887D}"/>
                </c:ext>
              </c:extLst>
            </c:dLbl>
            <c:dLbl>
              <c:idx val="2"/>
              <c:layout>
                <c:manualLayout>
                  <c:x val="1.165747760639858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30-435D-8883-D0D6DA56887D}"/>
                </c:ext>
              </c:extLst>
            </c:dLbl>
            <c:dLbl>
              <c:idx val="3"/>
              <c:layout>
                <c:manualLayout>
                  <c:x val="7.2859235039991121E-3"/>
                  <c:y val="-7.8895120429984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30-435D-8883-D0D6DA56887D}"/>
                </c:ext>
              </c:extLst>
            </c:dLbl>
            <c:dLbl>
              <c:idx val="4"/>
              <c:layout>
                <c:manualLayout>
                  <c:x val="1.4571847007998223E-3"/>
                  <c:y val="-2.62983734766615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30-435D-8883-D0D6DA5688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15.19</c:v>
                </c:pt>
                <c:pt idx="1">
                  <c:v>12.239999999999998</c:v>
                </c:pt>
                <c:pt idx="2">
                  <c:v>9.08</c:v>
                </c:pt>
                <c:pt idx="3">
                  <c:v>7.7</c:v>
                </c:pt>
                <c:pt idx="4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1B30-435D-8883-D0D6DA568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400576"/>
        <c:axId val="166985024"/>
      </c:barChart>
      <c:catAx>
        <c:axId val="189400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6985024"/>
        <c:crosses val="autoZero"/>
        <c:auto val="1"/>
        <c:lblAlgn val="ctr"/>
        <c:lblOffset val="100"/>
        <c:noMultiLvlLbl val="0"/>
      </c:catAx>
      <c:valAx>
        <c:axId val="166985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940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Сравнение отметок с отметками в журнале,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23841385914323887"/>
          <c:y val="0.1239216178766591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872346128406131E-2"/>
          <c:y val="0.1521090479446304"/>
          <c:w val="0.88984914380082392"/>
          <c:h val="0.67009911045713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6.066347330240831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DC-4527-A8D2-3F03CC39E42F}"/>
                </c:ext>
              </c:extLst>
            </c:dLbl>
            <c:dLbl>
              <c:idx val="1"/>
              <c:layout>
                <c:manualLayout>
                  <c:x val="-1.0937020400928662E-2"/>
                  <c:y val="-2.3162099118122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2DC-4527-A8D2-3F03CC39E42F}"/>
                </c:ext>
              </c:extLst>
            </c:dLbl>
            <c:dLbl>
              <c:idx val="2"/>
              <c:layout>
                <c:manualLayout>
                  <c:x val="-1.5497723863336667E-2"/>
                  <c:y val="8.02025981503458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2DC-4527-A8D2-3F03CC39E42F}"/>
                </c:ext>
              </c:extLst>
            </c:dLbl>
            <c:dLbl>
              <c:idx val="3"/>
              <c:layout>
                <c:manualLayout>
                  <c:x val="-1.3725990324798053E-2"/>
                  <c:y val="6.0785442681156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DC-4527-A8D2-3F03CC39E42F}"/>
                </c:ext>
              </c:extLst>
            </c:dLbl>
            <c:dLbl>
              <c:idx val="4"/>
              <c:layout>
                <c:manualLayout>
                  <c:x val="-9.6081932273586017E-3"/>
                  <c:y val="2.6734405053180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DC-4527-A8D2-3F03CC39E42F}"/>
                </c:ext>
              </c:extLst>
            </c:dLbl>
            <c:dLbl>
              <c:idx val="5"/>
              <c:layout>
                <c:manualLayout>
                  <c:x val="-1.5098589357277805E-2"/>
                  <c:y val="-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2DC-4527-A8D2-3F03CC39E42F}"/>
                </c:ext>
              </c:extLst>
            </c:dLbl>
            <c:dLbl>
              <c:idx val="6"/>
              <c:layout>
                <c:manualLayout>
                  <c:x val="-1.235339129231830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2DC-4527-A8D2-3F03CC39E42F}"/>
                </c:ext>
              </c:extLst>
            </c:dLbl>
            <c:dLbl>
              <c:idx val="7"/>
              <c:layout>
                <c:manualLayout>
                  <c:x val="-1.3725990324798E-2"/>
                  <c:y val="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2DC-4527-A8D2-3F03CC39E42F}"/>
                </c:ext>
              </c:extLst>
            </c:dLbl>
            <c:dLbl>
              <c:idx val="8"/>
              <c:layout>
                <c:manualLayout>
                  <c:x val="-8.2355941948789053E-3"/>
                  <c:y val="-1.90423069080091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2DC-4527-A8D2-3F03CC39E4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Геогрфия, 10 кл.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Английский  язык</c:v>
                </c:pt>
                <c:pt idx="7">
                  <c:v>Немецкий язык</c:v>
                </c:pt>
                <c:pt idx="8">
                  <c:v>Французский язык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16.420000000000002</c:v>
                </c:pt>
                <c:pt idx="2">
                  <c:v>23.75</c:v>
                </c:pt>
                <c:pt idx="3">
                  <c:v>37.800000000000011</c:v>
                </c:pt>
                <c:pt idx="4">
                  <c:v>43.86</c:v>
                </c:pt>
                <c:pt idx="5">
                  <c:v>28.77</c:v>
                </c:pt>
                <c:pt idx="6">
                  <c:v>32.690000000000005</c:v>
                </c:pt>
                <c:pt idx="7">
                  <c:v>0</c:v>
                </c:pt>
                <c:pt idx="8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2DC-4527-A8D2-3F03CC39E42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-1.0065609959400028E-16"/>
                  <c:y val="-5.01862247651948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2DC-4527-A8D2-3F03CC39E42F}"/>
                </c:ext>
              </c:extLst>
            </c:dLbl>
            <c:dLbl>
              <c:idx val="5"/>
              <c:layout>
                <c:manualLayout>
                  <c:x val="1.3725990324798001E-3"/>
                  <c:y val="2.27008288651381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2DC-4527-A8D2-3F03CC39E42F}"/>
                </c:ext>
              </c:extLst>
            </c:dLbl>
            <c:dLbl>
              <c:idx val="6"/>
              <c:layout>
                <c:manualLayout>
                  <c:x val="4.1177970974394006E-3"/>
                  <c:y val="-5.71269207240278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2DC-4527-A8D2-3F03CC39E42F}"/>
                </c:ext>
              </c:extLst>
            </c:dLbl>
            <c:dLbl>
              <c:idx val="8"/>
              <c:layout>
                <c:manualLayout>
                  <c:x val="9.6081932273586017E-3"/>
                  <c:y val="-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2DC-4527-A8D2-3F03CC39E42F}"/>
                </c:ext>
              </c:extLst>
            </c:dLbl>
            <c:dLbl>
              <c:idx val="10"/>
              <c:layout>
                <c:manualLayout>
                  <c:x val="5.4903961299193026E-3"/>
                  <c:y val="-7.6169227632036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DC-4527-A8D2-3F03CC39E4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Геогрфия, 10 кл.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Английский  язык</c:v>
                </c:pt>
                <c:pt idx="7">
                  <c:v>Немецкий язык</c:v>
                </c:pt>
                <c:pt idx="8">
                  <c:v>Французский язык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100</c:v>
                </c:pt>
                <c:pt idx="1">
                  <c:v>82.09</c:v>
                </c:pt>
                <c:pt idx="2">
                  <c:v>73.75</c:v>
                </c:pt>
                <c:pt idx="3">
                  <c:v>54.879999999999995</c:v>
                </c:pt>
                <c:pt idx="4">
                  <c:v>56.14</c:v>
                </c:pt>
                <c:pt idx="5">
                  <c:v>69.86</c:v>
                </c:pt>
                <c:pt idx="6">
                  <c:v>65.38</c:v>
                </c:pt>
                <c:pt idx="7">
                  <c:v>100</c:v>
                </c:pt>
                <c:pt idx="8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42DC-4527-A8D2-3F03CC39E42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9.3975479112717412E-3"/>
                  <c:y val="4.0761032542851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2DC-4527-A8D2-3F03CC39E42F}"/>
                </c:ext>
              </c:extLst>
            </c:dLbl>
            <c:dLbl>
              <c:idx val="1"/>
              <c:layout>
                <c:manualLayout>
                  <c:x val="5.2797508138323415E-3"/>
                  <c:y val="-3.693008024757998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2DC-4527-A8D2-3F03CC39E42F}"/>
                </c:ext>
              </c:extLst>
            </c:dLbl>
            <c:dLbl>
              <c:idx val="2"/>
              <c:layout>
                <c:manualLayout>
                  <c:x val="5.6234409652721144E-3"/>
                  <c:y val="-3.87443472836973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7519940513503346E-2"/>
                      <c:h val="3.93223637650389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42DC-4527-A8D2-3F03CC39E42F}"/>
                </c:ext>
              </c:extLst>
            </c:dLbl>
            <c:dLbl>
              <c:idx val="3"/>
              <c:layout>
                <c:manualLayout>
                  <c:x val="6.8629951623990007E-3"/>
                  <c:y val="-2.243093790108797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2DC-4527-A8D2-3F03CC39E42F}"/>
                </c:ext>
              </c:extLst>
            </c:dLbl>
            <c:dLbl>
              <c:idx val="4"/>
              <c:layout>
                <c:manualLayout>
                  <c:x val="8.2355941948788029E-3"/>
                  <c:y val="-4.7631256972183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2DC-4527-A8D2-3F03CC39E42F}"/>
                </c:ext>
              </c:extLst>
            </c:dLbl>
            <c:dLbl>
              <c:idx val="5"/>
              <c:layout>
                <c:manualLayout>
                  <c:x val="6.8629951623987995E-3"/>
                  <c:y val="9.97909032713429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2DC-4527-A8D2-3F03CC39E42F}"/>
                </c:ext>
              </c:extLst>
            </c:dLbl>
            <c:dLbl>
              <c:idx val="6"/>
              <c:layout>
                <c:manualLayout>
                  <c:x val="8.2355941948787023E-3"/>
                  <c:y val="-1.6698753703503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42DC-4527-A8D2-3F03CC39E42F}"/>
                </c:ext>
              </c:extLst>
            </c:dLbl>
            <c:dLbl>
              <c:idx val="7"/>
              <c:layout>
                <c:manualLayout>
                  <c:x val="1.0980792259838402E-2"/>
                  <c:y val="9.79344344884652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2DC-4527-A8D2-3F03CC39E42F}"/>
                </c:ext>
              </c:extLst>
            </c:dLbl>
            <c:dLbl>
              <c:idx val="8"/>
              <c:layout>
                <c:manualLayout>
                  <c:x val="1.0980792259838402E-2"/>
                  <c:y val="-8.9126992694951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42DC-4527-A8D2-3F03CC39E42F}"/>
                </c:ext>
              </c:extLst>
            </c:dLbl>
            <c:dLbl>
              <c:idx val="9"/>
              <c:layout>
                <c:manualLayout>
                  <c:x val="4.1177970974393E-3"/>
                  <c:y val="9.13550925426128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2DC-4527-A8D2-3F03CC39E4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Геогрфия, 10 кл.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Английский  язык</c:v>
                </c:pt>
                <c:pt idx="7">
                  <c:v>Немецкий язык</c:v>
                </c:pt>
                <c:pt idx="8">
                  <c:v>Французский язык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0</c:v>
                </c:pt>
                <c:pt idx="1">
                  <c:v>1.49</c:v>
                </c:pt>
                <c:pt idx="2">
                  <c:v>2.5</c:v>
                </c:pt>
                <c:pt idx="3">
                  <c:v>7.3199999999999994</c:v>
                </c:pt>
                <c:pt idx="4">
                  <c:v>0</c:v>
                </c:pt>
                <c:pt idx="5">
                  <c:v>1.37</c:v>
                </c:pt>
                <c:pt idx="6">
                  <c:v>1.9200000000000002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42DC-4527-A8D2-3F03CC39E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008064"/>
        <c:axId val="251637120"/>
      </c:barChart>
      <c:catAx>
        <c:axId val="250008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51637120"/>
        <c:crosses val="autoZero"/>
        <c:auto val="1"/>
        <c:lblAlgn val="ctr"/>
        <c:lblOffset val="100"/>
        <c:noMultiLvlLbl val="0"/>
      </c:catAx>
      <c:valAx>
        <c:axId val="251637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5000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45853021663287"/>
          <c:y val="5.7126920724027514E-3"/>
          <c:w val="0.15254146978336719"/>
          <c:h val="0.1531042355977224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62769994033106E-2"/>
          <c:y val="0.10777526666598668"/>
          <c:w val="0.91818315983948651"/>
          <c:h val="0.67525809142134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6.066347330240831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09D-4978-A076-F79E231A9FAE}"/>
                </c:ext>
              </c:extLst>
            </c:dLbl>
            <c:dLbl>
              <c:idx val="1"/>
              <c:layout>
                <c:manualLayout>
                  <c:x val="-1.0937020400928662E-2"/>
                  <c:y val="-2.3162099118122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09D-4978-A076-F79E231A9FAE}"/>
                </c:ext>
              </c:extLst>
            </c:dLbl>
            <c:dLbl>
              <c:idx val="2"/>
              <c:layout>
                <c:manualLayout>
                  <c:x val="-1.5497723863336667E-2"/>
                  <c:y val="8.02025981503458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09D-4978-A076-F79E231A9FAE}"/>
                </c:ext>
              </c:extLst>
            </c:dLbl>
            <c:dLbl>
              <c:idx val="3"/>
              <c:layout>
                <c:manualLayout>
                  <c:x val="-1.3725990324798053E-2"/>
                  <c:y val="6.0785442681156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09D-4978-A076-F79E231A9FAE}"/>
                </c:ext>
              </c:extLst>
            </c:dLbl>
            <c:dLbl>
              <c:idx val="4"/>
              <c:layout>
                <c:manualLayout>
                  <c:x val="-9.6081932273586017E-3"/>
                  <c:y val="2.6734405053180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09D-4978-A076-F79E231A9FAE}"/>
                </c:ext>
              </c:extLst>
            </c:dLbl>
            <c:dLbl>
              <c:idx val="5"/>
              <c:layout>
                <c:manualLayout>
                  <c:x val="-1.5098589357277805E-2"/>
                  <c:y val="-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09D-4978-A076-F79E231A9FAE}"/>
                </c:ext>
              </c:extLst>
            </c:dLbl>
            <c:dLbl>
              <c:idx val="6"/>
              <c:layout>
                <c:manualLayout>
                  <c:x val="-1.235339129231830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09D-4978-A076-F79E231A9FAE}"/>
                </c:ext>
              </c:extLst>
            </c:dLbl>
            <c:dLbl>
              <c:idx val="7"/>
              <c:layout>
                <c:manualLayout>
                  <c:x val="-1.3725990324798E-2"/>
                  <c:y val="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09D-4978-A076-F79E231A9FAE}"/>
                </c:ext>
              </c:extLst>
            </c:dLbl>
            <c:dLbl>
              <c:idx val="8"/>
              <c:layout>
                <c:manualLayout>
                  <c:x val="-8.2355941948789053E-3"/>
                  <c:y val="-1.90423069080091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09D-4978-A076-F79E231A9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 (проф.)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 </c:v>
                </c:pt>
                <c:pt idx="10">
                  <c:v>Литература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68.5</c:v>
                </c:pt>
                <c:pt idx="1">
                  <c:v>53</c:v>
                </c:pt>
                <c:pt idx="2">
                  <c:v>55</c:v>
                </c:pt>
                <c:pt idx="3">
                  <c:v>63</c:v>
                </c:pt>
                <c:pt idx="4">
                  <c:v>50</c:v>
                </c:pt>
                <c:pt idx="5">
                  <c:v>51</c:v>
                </c:pt>
                <c:pt idx="6">
                  <c:v>58</c:v>
                </c:pt>
                <c:pt idx="7">
                  <c:v>65</c:v>
                </c:pt>
                <c:pt idx="8">
                  <c:v>74</c:v>
                </c:pt>
                <c:pt idx="9">
                  <c:v>55</c:v>
                </c:pt>
                <c:pt idx="10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09D-4978-A076-F79E231A9F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-1.0065609959400028E-16"/>
                  <c:y val="-5.01862247651948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09D-4978-A076-F79E231A9FAE}"/>
                </c:ext>
              </c:extLst>
            </c:dLbl>
            <c:dLbl>
              <c:idx val="5"/>
              <c:layout>
                <c:manualLayout>
                  <c:x val="1.3725990324798001E-3"/>
                  <c:y val="2.27008288651381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09D-4978-A076-F79E231A9FAE}"/>
                </c:ext>
              </c:extLst>
            </c:dLbl>
            <c:dLbl>
              <c:idx val="6"/>
              <c:layout>
                <c:manualLayout>
                  <c:x val="4.1177970974394006E-3"/>
                  <c:y val="-5.71269207240278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09D-4978-A076-F79E231A9FAE}"/>
                </c:ext>
              </c:extLst>
            </c:dLbl>
            <c:dLbl>
              <c:idx val="8"/>
              <c:layout>
                <c:manualLayout>
                  <c:x val="9.6081932273586017E-3"/>
                  <c:y val="-3.8084613816018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09D-4978-A076-F79E231A9FAE}"/>
                </c:ext>
              </c:extLst>
            </c:dLbl>
            <c:dLbl>
              <c:idx val="10"/>
              <c:layout>
                <c:manualLayout>
                  <c:x val="1.2741664468172331E-3"/>
                  <c:y val="-7.6168771969192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09D-4978-A076-F79E231A9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 (проф.)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 </c:v>
                </c:pt>
                <c:pt idx="10">
                  <c:v>Литература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68</c:v>
                </c:pt>
                <c:pt idx="1">
                  <c:v>55</c:v>
                </c:pt>
                <c:pt idx="2">
                  <c:v>51</c:v>
                </c:pt>
                <c:pt idx="3">
                  <c:v>62</c:v>
                </c:pt>
                <c:pt idx="4">
                  <c:v>53</c:v>
                </c:pt>
                <c:pt idx="5">
                  <c:v>49</c:v>
                </c:pt>
                <c:pt idx="6">
                  <c:v>65</c:v>
                </c:pt>
                <c:pt idx="7">
                  <c:v>61</c:v>
                </c:pt>
                <c:pt idx="8">
                  <c:v>72</c:v>
                </c:pt>
                <c:pt idx="9">
                  <c:v>59</c:v>
                </c:pt>
                <c:pt idx="10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809D-4978-A076-F79E231A9F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9.3975479112717412E-3"/>
                  <c:y val="4.0761032542851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09D-4978-A076-F79E231A9FAE}"/>
                </c:ext>
              </c:extLst>
            </c:dLbl>
            <c:dLbl>
              <c:idx val="1"/>
              <c:layout>
                <c:manualLayout>
                  <c:x val="5.2797508138323415E-3"/>
                  <c:y val="-3.693008024757998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809D-4978-A076-F79E231A9FAE}"/>
                </c:ext>
              </c:extLst>
            </c:dLbl>
            <c:dLbl>
              <c:idx val="2"/>
              <c:layout>
                <c:manualLayout>
                  <c:x val="5.6234409652721144E-3"/>
                  <c:y val="-3.87443472836973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7519940513503346E-2"/>
                      <c:h val="3.93223637650389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809D-4978-A076-F79E231A9FAE}"/>
                </c:ext>
              </c:extLst>
            </c:dLbl>
            <c:dLbl>
              <c:idx val="3"/>
              <c:layout>
                <c:manualLayout>
                  <c:x val="6.8629951623990007E-3"/>
                  <c:y val="-2.243093790108797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809D-4978-A076-F79E231A9FAE}"/>
                </c:ext>
              </c:extLst>
            </c:dLbl>
            <c:dLbl>
              <c:idx val="4"/>
              <c:layout>
                <c:manualLayout>
                  <c:x val="8.2355941948788029E-3"/>
                  <c:y val="-4.7631256972183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809D-4978-A076-F79E231A9FAE}"/>
                </c:ext>
              </c:extLst>
            </c:dLbl>
            <c:dLbl>
              <c:idx val="5"/>
              <c:layout>
                <c:manualLayout>
                  <c:x val="6.8629951623987995E-3"/>
                  <c:y val="9.97909032713429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809D-4978-A076-F79E231A9FAE}"/>
                </c:ext>
              </c:extLst>
            </c:dLbl>
            <c:dLbl>
              <c:idx val="6"/>
              <c:layout>
                <c:manualLayout>
                  <c:x val="8.2355941948787023E-3"/>
                  <c:y val="-1.6698753703503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809D-4978-A076-F79E231A9FAE}"/>
                </c:ext>
              </c:extLst>
            </c:dLbl>
            <c:dLbl>
              <c:idx val="7"/>
              <c:layout>
                <c:manualLayout>
                  <c:x val="1.0980792259838402E-2"/>
                  <c:y val="9.79344344884652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809D-4978-A076-F79E231A9FAE}"/>
                </c:ext>
              </c:extLst>
            </c:dLbl>
            <c:dLbl>
              <c:idx val="8"/>
              <c:layout>
                <c:manualLayout>
                  <c:x val="1.0980792259838402E-2"/>
                  <c:y val="-8.9126992694951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809D-4978-A076-F79E231A9FAE}"/>
                </c:ext>
              </c:extLst>
            </c:dLbl>
            <c:dLbl>
              <c:idx val="9"/>
              <c:layout>
                <c:manualLayout>
                  <c:x val="4.1177970974393E-3"/>
                  <c:y val="9.13550925426128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809D-4978-A076-F79E231A9FAE}"/>
                </c:ext>
              </c:extLst>
            </c:dLbl>
            <c:dLbl>
              <c:idx val="10"/>
              <c:layout>
                <c:manualLayout>
                  <c:x val="9.8378840647965933E-3"/>
                  <c:y val="1.96167858837631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809D-4978-A076-F79E231A9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+mj-lt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 (проф.)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 </c:v>
                </c:pt>
                <c:pt idx="10">
                  <c:v>Литература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66</c:v>
                </c:pt>
                <c:pt idx="1">
                  <c:v>50</c:v>
                </c:pt>
                <c:pt idx="2">
                  <c:v>50</c:v>
                </c:pt>
                <c:pt idx="3">
                  <c:v>64</c:v>
                </c:pt>
                <c:pt idx="4">
                  <c:v>53</c:v>
                </c:pt>
                <c:pt idx="5">
                  <c:v>43</c:v>
                </c:pt>
                <c:pt idx="6">
                  <c:v>57</c:v>
                </c:pt>
                <c:pt idx="7">
                  <c:v>53</c:v>
                </c:pt>
                <c:pt idx="8">
                  <c:v>63</c:v>
                </c:pt>
                <c:pt idx="9">
                  <c:v>62</c:v>
                </c:pt>
                <c:pt idx="10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809D-4978-A076-F79E231A9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009600"/>
        <c:axId val="251640000"/>
      </c:barChart>
      <c:catAx>
        <c:axId val="25000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51640000"/>
        <c:crosses val="autoZero"/>
        <c:auto val="1"/>
        <c:lblAlgn val="ctr"/>
        <c:lblOffset val="100"/>
        <c:noMultiLvlLbl val="0"/>
      </c:catAx>
      <c:valAx>
        <c:axId val="251640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5000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79089757171851"/>
          <c:y val="5.7126920724027514E-3"/>
          <c:w val="0.19220910242828174"/>
          <c:h val="0.1531042355977224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8945756780403E-2"/>
          <c:y val="4.2044472827360908E-2"/>
          <c:w val="0.93439763779527563"/>
          <c:h val="0.59353623120222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-9.7222222222222224E-3"/>
                  <c:y val="4.897437252067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22222222222222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66666666666666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3333333333333332E-3"/>
                  <c:y val="1.46923117562017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89743725206723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9444444444444441E-3"/>
                  <c:y val="1.4692311756201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3333333333333332E-3"/>
                  <c:y val="-4.89743725206723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проф.</c:v>
                </c:pt>
                <c:pt idx="2">
                  <c:v>математика баз.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история</c:v>
                </c:pt>
                <c:pt idx="6">
                  <c:v>английский язык</c:v>
                </c:pt>
                <c:pt idx="7">
                  <c:v>информатика и ИКТ</c:v>
                </c:pt>
                <c:pt idx="8">
                  <c:v>обществознание</c:v>
                </c:pt>
                <c:pt idx="9">
                  <c:v>химия</c:v>
                </c:pt>
                <c:pt idx="10">
                  <c:v>литература</c:v>
                </c:pt>
                <c:pt idx="11">
                  <c:v>география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66</c:v>
                </c:pt>
                <c:pt idx="1">
                  <c:v>50</c:v>
                </c:pt>
                <c:pt idx="2">
                  <c:v>4</c:v>
                </c:pt>
                <c:pt idx="3">
                  <c:v>50</c:v>
                </c:pt>
                <c:pt idx="4">
                  <c:v>43</c:v>
                </c:pt>
                <c:pt idx="5">
                  <c:v>57</c:v>
                </c:pt>
                <c:pt idx="6">
                  <c:v>63</c:v>
                </c:pt>
                <c:pt idx="7">
                  <c:v>53</c:v>
                </c:pt>
                <c:pt idx="8">
                  <c:v>62</c:v>
                </c:pt>
                <c:pt idx="9">
                  <c:v>64</c:v>
                </c:pt>
                <c:pt idx="10">
                  <c:v>67</c:v>
                </c:pt>
                <c:pt idx="11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4.1667760279965006E-3"/>
                  <c:y val="7.3461558781008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4.8974372520672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111111111111112E-2"/>
                  <c:y val="1.7141030382235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5555555555555558E-3"/>
                  <c:y val="1.2243593130168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8888888888787E-3"/>
                  <c:y val="7.3461558781008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проф.</c:v>
                </c:pt>
                <c:pt idx="2">
                  <c:v>математика баз.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история</c:v>
                </c:pt>
                <c:pt idx="6">
                  <c:v>английский язык</c:v>
                </c:pt>
                <c:pt idx="7">
                  <c:v>информатика и ИКТ</c:v>
                </c:pt>
                <c:pt idx="8">
                  <c:v>обществознание</c:v>
                </c:pt>
                <c:pt idx="9">
                  <c:v>химия</c:v>
                </c:pt>
                <c:pt idx="10">
                  <c:v>литература</c:v>
                </c:pt>
                <c:pt idx="11">
                  <c:v>география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68</c:v>
                </c:pt>
                <c:pt idx="1">
                  <c:v>55</c:v>
                </c:pt>
                <c:pt idx="2">
                  <c:v>4</c:v>
                </c:pt>
                <c:pt idx="3">
                  <c:v>51</c:v>
                </c:pt>
                <c:pt idx="4">
                  <c:v>49</c:v>
                </c:pt>
                <c:pt idx="5">
                  <c:v>65</c:v>
                </c:pt>
                <c:pt idx="6">
                  <c:v>72</c:v>
                </c:pt>
                <c:pt idx="7">
                  <c:v>53</c:v>
                </c:pt>
                <c:pt idx="8">
                  <c:v>59</c:v>
                </c:pt>
                <c:pt idx="9">
                  <c:v>63</c:v>
                </c:pt>
                <c:pt idx="10">
                  <c:v>66</c:v>
                </c:pt>
                <c:pt idx="11">
                  <c:v>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9.7222222222222345E-3"/>
                  <c:y val="-2.6297695543679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36E-2"/>
                  <c:y val="4.8974372520672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7222222222222224E-3"/>
                  <c:y val="2.4487186260336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7222222222222224E-3"/>
                  <c:y val="-2.4487186260336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777777777777779E-3"/>
                  <c:y val="1.2243593130168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111111111111112E-2"/>
                  <c:y val="7.3461558781008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11111111111112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проф.</c:v>
                </c:pt>
                <c:pt idx="2">
                  <c:v>математика баз.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история</c:v>
                </c:pt>
                <c:pt idx="6">
                  <c:v>английский язык</c:v>
                </c:pt>
                <c:pt idx="7">
                  <c:v>информатика и ИКТ</c:v>
                </c:pt>
                <c:pt idx="8">
                  <c:v>обществознание</c:v>
                </c:pt>
                <c:pt idx="9">
                  <c:v>химия</c:v>
                </c:pt>
                <c:pt idx="10">
                  <c:v>литература</c:v>
                </c:pt>
                <c:pt idx="11">
                  <c:v>география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68.5</c:v>
                </c:pt>
                <c:pt idx="1">
                  <c:v>53</c:v>
                </c:pt>
                <c:pt idx="2">
                  <c:v>0</c:v>
                </c:pt>
                <c:pt idx="3">
                  <c:v>55</c:v>
                </c:pt>
                <c:pt idx="4">
                  <c:v>51</c:v>
                </c:pt>
                <c:pt idx="5">
                  <c:v>58</c:v>
                </c:pt>
                <c:pt idx="6">
                  <c:v>74</c:v>
                </c:pt>
                <c:pt idx="7">
                  <c:v>50</c:v>
                </c:pt>
                <c:pt idx="8">
                  <c:v>55</c:v>
                </c:pt>
                <c:pt idx="9">
                  <c:v>63</c:v>
                </c:pt>
                <c:pt idx="10">
                  <c:v>68</c:v>
                </c:pt>
                <c:pt idx="11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4629376"/>
        <c:axId val="264227072"/>
      </c:barChart>
      <c:catAx>
        <c:axId val="25462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64227072"/>
        <c:crosses val="autoZero"/>
        <c:auto val="1"/>
        <c:lblAlgn val="ctr"/>
        <c:lblOffset val="100"/>
        <c:noMultiLvlLbl val="0"/>
      </c:catAx>
      <c:valAx>
        <c:axId val="264227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5462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961461067366577"/>
          <c:y val="0.78495044526188384"/>
          <c:w val="8.649650043744532E-2"/>
          <c:h val="0.203894002490366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Количество участников по </a:t>
            </a:r>
            <a:r>
              <a:rPr lang="ru-RU" sz="1800" dirty="0" smtClean="0"/>
              <a:t>предметам, чел.</a:t>
            </a:r>
            <a:endParaRPr lang="ru-RU" sz="1800" dirty="0"/>
          </a:p>
        </c:rich>
      </c:tx>
      <c:layout>
        <c:manualLayout>
          <c:xMode val="edge"/>
          <c:yMode val="edge"/>
          <c:x val="2.8162769000978395E-3"/>
          <c:y val="4.078545842475109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857211280543424E-2"/>
          <c:y val="0.23474937205724744"/>
          <c:w val="0.295192845355224"/>
          <c:h val="0.560109501443245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по предметам</c:v>
                </c:pt>
              </c:strCache>
            </c:strRef>
          </c:tx>
          <c:spPr>
            <a:solidFill>
              <a:srgbClr val="CC0000"/>
            </a:solidFill>
          </c:spPr>
          <c:explosion val="1"/>
          <c:dPt>
            <c:idx val="0"/>
            <c:bubble3D val="0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2A2-4F65-9E4C-3EA66D86DB99}"/>
              </c:ext>
            </c:extLst>
          </c:dPt>
          <c:dPt>
            <c:idx val="2"/>
            <c:bubble3D val="0"/>
            <c:spPr>
              <a:solidFill>
                <a:srgbClr val="CCFF3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A2-4F65-9E4C-3EA66D86DB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264</c:v>
                </c:pt>
                <c:pt idx="1">
                  <c:v>264</c:v>
                </c:pt>
                <c:pt idx="2">
                  <c:v>257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A2-4F65-9E4C-3EA66D86DB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39935608499678055"/>
          <c:y val="0.28206097307975869"/>
          <c:w val="0.30581850695708179"/>
          <c:h val="0.589653607584263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 smtClean="0">
                <a:latin typeface="+mj-lt"/>
              </a:rPr>
              <a:t>Статистика</a:t>
            </a:r>
            <a:r>
              <a:rPr lang="ru-RU" sz="1800" baseline="0" dirty="0" smtClean="0">
                <a:latin typeface="+mj-lt"/>
              </a:rPr>
              <a:t> по оценкам,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24260332902187484"/>
          <c:y val="2.176855512215243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2.0317448128515062E-2"/>
                  <c:y val="-2.84444364809976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0BD-466B-A1A2-0AC069C3AA96}"/>
                </c:ext>
              </c:extLst>
            </c:dLbl>
            <c:dLbl>
              <c:idx val="1"/>
              <c:layout>
                <c:manualLayout>
                  <c:x val="-2.539681016064382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0BD-466B-A1A2-0AC069C3AA96}"/>
                </c:ext>
              </c:extLst>
            </c:dLbl>
            <c:dLbl>
              <c:idx val="2"/>
              <c:layout>
                <c:manualLayout>
                  <c:x val="-2.2857129144579449E-2"/>
                  <c:y val="3.5555545601247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0BD-466B-A1A2-0AC069C3A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4.92</c:v>
                </c:pt>
                <c:pt idx="1">
                  <c:v>5.68</c:v>
                </c:pt>
                <c:pt idx="2">
                  <c:v>2.3299999999999996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0BD-466B-A1A2-0AC069C3AA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4.0634896257030102E-2"/>
                  <c:y val="3.55555456012474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0BD-466B-A1A2-0AC069C3AA96}"/>
                </c:ext>
              </c:extLst>
            </c:dLbl>
            <c:dLbl>
              <c:idx val="1"/>
              <c:layout>
                <c:manualLayout>
                  <c:x val="-3.5555534224901306E-2"/>
                  <c:y val="-1.06666636803741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0BD-466B-A1A2-0AC069C3AA96}"/>
                </c:ext>
              </c:extLst>
            </c:dLbl>
            <c:dLbl>
              <c:idx val="2"/>
              <c:layout>
                <c:manualLayout>
                  <c:x val="-2.7936491176708204E-2"/>
                  <c:y val="1.06666636803741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0BD-466B-A1A2-0AC069C3A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34.849999999999994</c:v>
                </c:pt>
                <c:pt idx="1">
                  <c:v>36.74</c:v>
                </c:pt>
                <c:pt idx="2">
                  <c:v>31.91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0BD-466B-A1A2-0AC069C3AA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40.53</c:v>
                </c:pt>
                <c:pt idx="1">
                  <c:v>44.7</c:v>
                </c:pt>
                <c:pt idx="2">
                  <c:v>52.14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0BD-466B-A1A2-0AC069C3AA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285712914457944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0BD-466B-A1A2-0AC069C3AA96}"/>
                </c:ext>
              </c:extLst>
            </c:dLbl>
            <c:dLbl>
              <c:idx val="1"/>
              <c:layout>
                <c:manualLayout>
                  <c:x val="2.7936491176708204E-2"/>
                  <c:y val="3.5555545601247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0BD-466B-A1A2-0AC069C3AA96}"/>
                </c:ext>
              </c:extLst>
            </c:dLbl>
            <c:dLbl>
              <c:idx val="2"/>
              <c:layout>
                <c:manualLayout>
                  <c:x val="2.0317448128515062E-2"/>
                  <c:y val="1.42222182404987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0BD-466B-A1A2-0AC069C3A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19.07</c:v>
                </c:pt>
                <c:pt idx="1">
                  <c:v>12.88</c:v>
                </c:pt>
                <c:pt idx="2">
                  <c:v>13.62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0BD-466B-A1A2-0AC069C3A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91680"/>
        <c:axId val="189033856"/>
      </c:barChart>
      <c:catAx>
        <c:axId val="12199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ru-RU"/>
          </a:p>
        </c:txPr>
        <c:crossAx val="189033856"/>
        <c:crosses val="autoZero"/>
        <c:auto val="1"/>
        <c:lblAlgn val="ctr"/>
        <c:lblOffset val="100"/>
        <c:noMultiLvlLbl val="0"/>
      </c:catAx>
      <c:valAx>
        <c:axId val="189033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1991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Сравнение отметок с отметками в журнале,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39214491235783611"/>
          <c:y val="6.71605251648217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856345838778645"/>
          <c:y val="0.24314069865610516"/>
          <c:w val="0.72618510649549439"/>
          <c:h val="0.5791417886536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1.70471694603698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645-4700-BA3E-5ABEF449CC34}"/>
                </c:ext>
              </c:extLst>
            </c:dLbl>
            <c:dLbl>
              <c:idx val="1"/>
              <c:layout>
                <c:manualLayout>
                  <c:x val="-2.1917789306189789E-2"/>
                  <c:y val="-2.3703714764054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45-4700-BA3E-5ABEF449CC34}"/>
                </c:ext>
              </c:extLst>
            </c:dLbl>
            <c:dLbl>
              <c:idx val="2"/>
              <c:layout>
                <c:manualLayout>
                  <c:x val="-2.922371907491972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45-4700-BA3E-5ABEF449C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20.079999999999995</c:v>
                </c:pt>
                <c:pt idx="1">
                  <c:v>16.29</c:v>
                </c:pt>
                <c:pt idx="2">
                  <c:v>27.24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645-4700-BA3E-5ABEF449C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65.53</c:v>
                </c:pt>
                <c:pt idx="1">
                  <c:v>73.86</c:v>
                </c:pt>
                <c:pt idx="2">
                  <c:v>64.59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645-4700-BA3E-5ABEF449C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1.2142694941036303E-2"/>
                  <c:y val="-0.10666671643824625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45-4700-BA3E-5ABEF449CC34}"/>
                </c:ext>
              </c:extLst>
            </c:dLbl>
            <c:dLbl>
              <c:idx val="1"/>
              <c:layout>
                <c:manualLayout>
                  <c:x val="1.2142694941036303E-2"/>
                  <c:y val="-6.3209906037479238E-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645-4700-BA3E-5ABEF449CC34}"/>
                </c:ext>
              </c:extLst>
            </c:dLbl>
            <c:dLbl>
              <c:idx val="2"/>
              <c:layout>
                <c:manualLayout>
                  <c:x val="9.7412396916399073E-3"/>
                  <c:y val="-3.9506191273424536E-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645-4700-BA3E-5ABEF449C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14.39</c:v>
                </c:pt>
                <c:pt idx="1">
                  <c:v>9.8500000000000014</c:v>
                </c:pt>
                <c:pt idx="2">
                  <c:v>8.17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645-4700-BA3E-5ABEF449C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65216"/>
        <c:axId val="189035584"/>
      </c:barChart>
      <c:catAx>
        <c:axId val="121865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9035584"/>
        <c:crosses val="autoZero"/>
        <c:auto val="1"/>
        <c:lblAlgn val="ctr"/>
        <c:lblOffset val="100"/>
        <c:noMultiLvlLbl val="0"/>
      </c:catAx>
      <c:valAx>
        <c:axId val="189035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186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5187806028187942E-5"/>
          <c:y val="0.62246141613831052"/>
          <c:w val="0.1745031062629438"/>
          <c:h val="0.3002626072966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Количество участников по </a:t>
            </a:r>
            <a:r>
              <a:rPr lang="ru-RU" sz="1800" dirty="0" smtClean="0"/>
              <a:t>предметам, чел.</a:t>
            </a:r>
            <a:endParaRPr lang="ru-RU" sz="1800" dirty="0"/>
          </a:p>
        </c:rich>
      </c:tx>
      <c:layout>
        <c:manualLayout>
          <c:xMode val="edge"/>
          <c:yMode val="edge"/>
          <c:x val="6.0967130420976234E-2"/>
          <c:y val="1.62930257911838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857211280543452E-2"/>
          <c:y val="0.23474937205724752"/>
          <c:w val="0.29519284535522411"/>
          <c:h val="0.560109501443245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по предметам</c:v>
                </c:pt>
              </c:strCache>
            </c:strRef>
          </c:tx>
          <c:spPr>
            <a:solidFill>
              <a:srgbClr val="CCFF33"/>
            </a:solidFill>
          </c:spPr>
          <c:explosion val="1"/>
          <c:dPt>
            <c:idx val="0"/>
            <c:bubble3D val="0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183-46AC-ABEE-43B226530A00}"/>
              </c:ext>
            </c:extLst>
          </c:dPt>
          <c:dPt>
            <c:idx val="1"/>
            <c:bubble3D val="0"/>
            <c:spPr>
              <a:solidFill>
                <a:srgbClr val="CC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83-46AC-ABEE-43B226530A00}"/>
              </c:ext>
            </c:extLst>
          </c:dPt>
          <c:dPt>
            <c:idx val="2"/>
            <c:bubble3D val="0"/>
            <c:spPr>
              <a:solidFill>
                <a:srgbClr val="00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183-46AC-ABEE-43B226530A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280</c:v>
                </c:pt>
                <c:pt idx="1">
                  <c:v>281</c:v>
                </c:pt>
                <c:pt idx="2">
                  <c:v>302</c:v>
                </c:pt>
                <c:pt idx="3">
                  <c:v>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83-46AC-ABEE-43B226530A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39935608499678077"/>
          <c:y val="0.28206097307975897"/>
          <c:w val="0.30581850695708207"/>
          <c:h val="0.589653607584263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 smtClean="0">
                <a:latin typeface="+mj-lt"/>
              </a:rPr>
              <a:t>Статистика</a:t>
            </a:r>
            <a:r>
              <a:rPr lang="ru-RU" sz="1800" baseline="0" dirty="0" smtClean="0">
                <a:latin typeface="+mj-lt"/>
              </a:rPr>
              <a:t> по оценкам,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24260332902187484"/>
          <c:y val="2.17685551221524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53066506945252"/>
          <c:y val="0.17588025047360414"/>
          <c:w val="0.75735819987630637"/>
          <c:h val="0.67880368680223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2.5704599654370552E-2"/>
                  <c:y val="1.50119295364123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198-470E-998D-B9EE1A3A8DA3}"/>
                </c:ext>
              </c:extLst>
            </c:dLbl>
            <c:dLbl>
              <c:idx val="1"/>
              <c:layout>
                <c:manualLayout>
                  <c:x val="-2.2703248187226997E-2"/>
                  <c:y val="-3.1604717066236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198-470E-998D-B9EE1A3A8DA3}"/>
                </c:ext>
              </c:extLst>
            </c:dLbl>
            <c:dLbl>
              <c:idx val="2"/>
              <c:layout>
                <c:manualLayout>
                  <c:x val="-2.0163626784670482E-2"/>
                  <c:y val="1.1456709936510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198-470E-998D-B9EE1A3A8DA3}"/>
                </c:ext>
              </c:extLst>
            </c:dLbl>
            <c:dLbl>
              <c:idx val="3"/>
              <c:layout>
                <c:manualLayout>
                  <c:x val="-1.077440848921583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198-470E-998D-B9EE1A3A8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13.93</c:v>
                </c:pt>
                <c:pt idx="1">
                  <c:v>13.52</c:v>
                </c:pt>
                <c:pt idx="2">
                  <c:v>10.5</c:v>
                </c:pt>
                <c:pt idx="3">
                  <c:v>9.67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198-470E-998D-B9EE1A3A8D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5.6179632295738002E-3"/>
                  <c:y val="1.1456709936510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198-470E-998D-B9EE1A3A8DA3}"/>
                </c:ext>
              </c:extLst>
            </c:dLbl>
            <c:dLbl>
              <c:idx val="1"/>
              <c:layout>
                <c:manualLayout>
                  <c:x val="7.5420859424510855E-3"/>
                  <c:y val="-1.0666592009854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198-470E-998D-B9EE1A3A8DA3}"/>
                </c:ext>
              </c:extLst>
            </c:dLbl>
            <c:dLbl>
              <c:idx val="2"/>
              <c:layout>
                <c:manualLayout>
                  <c:x val="-3.6940526113518153E-3"/>
                  <c:y val="6.71600237657518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198-470E-998D-B9EE1A3A8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</c:v>
                </c:pt>
                <c:pt idx="1">
                  <c:v>44.48</c:v>
                </c:pt>
                <c:pt idx="2">
                  <c:v>42.54</c:v>
                </c:pt>
                <c:pt idx="3">
                  <c:v>42.67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198-470E-998D-B9EE1A3A8DA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2.6936021223039591E-2"/>
                  <c:y val="-3.95058963327951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198-470E-998D-B9EE1A3A8DA3}"/>
                </c:ext>
              </c:extLst>
            </c:dLbl>
            <c:dLbl>
              <c:idx val="1"/>
              <c:layout>
                <c:manualLayout>
                  <c:x val="2.9629623345343543E-2"/>
                  <c:y val="3.95058963327951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198-470E-998D-B9EE1A3A8DA3}"/>
                </c:ext>
              </c:extLst>
            </c:dLbl>
            <c:dLbl>
              <c:idx val="2"/>
              <c:layout>
                <c:manualLayout>
                  <c:x val="2.4242419100735629E-2"/>
                  <c:y val="-1.18517688998385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198-470E-998D-B9EE1A3A8DA3}"/>
                </c:ext>
              </c:extLst>
            </c:dLbl>
            <c:dLbl>
              <c:idx val="3"/>
              <c:layout>
                <c:manualLayout>
                  <c:x val="2.9629623345343543E-2"/>
                  <c:y val="1.97529481663975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198-470E-998D-B9EE1A3A8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35.36</c:v>
                </c:pt>
                <c:pt idx="1">
                  <c:v>29.54</c:v>
                </c:pt>
                <c:pt idx="2">
                  <c:v>31.49</c:v>
                </c:pt>
                <c:pt idx="3">
                  <c:v>37.33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2198-470E-998D-B9EE1A3A8DA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2857228906974447E-2"/>
                  <c:y val="1.58023585331181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198-470E-998D-B9EE1A3A8DA3}"/>
                </c:ext>
              </c:extLst>
            </c:dLbl>
            <c:dLbl>
              <c:idx val="1"/>
              <c:layout>
                <c:manualLayout>
                  <c:x val="2.2169664196010068E-2"/>
                  <c:y val="-3.950589633279518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198-470E-998D-B9EE1A3A8DA3}"/>
                </c:ext>
              </c:extLst>
            </c:dLbl>
            <c:dLbl>
              <c:idx val="2"/>
              <c:layout>
                <c:manualLayout>
                  <c:x val="2.0317448128515068E-2"/>
                  <c:y val="1.42222182404987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198-470E-998D-B9EE1A3A8DA3}"/>
                </c:ext>
              </c:extLst>
            </c:dLbl>
            <c:dLbl>
              <c:idx val="3"/>
              <c:layout>
                <c:manualLayout>
                  <c:x val="2.9629411250688239E-2"/>
                  <c:y val="7.90117926655903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198-470E-998D-B9EE1A3A8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10.709999999999999</c:v>
                </c:pt>
                <c:pt idx="1">
                  <c:v>12.46</c:v>
                </c:pt>
                <c:pt idx="2">
                  <c:v>15.47</c:v>
                </c:pt>
                <c:pt idx="3">
                  <c:v>10.33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198-470E-998D-B9EE1A3A8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71872"/>
        <c:axId val="121939072"/>
      </c:barChart>
      <c:catAx>
        <c:axId val="12187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21939072"/>
        <c:crosses val="autoZero"/>
        <c:auto val="1"/>
        <c:lblAlgn val="ctr"/>
        <c:lblOffset val="100"/>
        <c:noMultiLvlLbl val="0"/>
      </c:catAx>
      <c:valAx>
        <c:axId val="121939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1871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Сравнение отметок с отметками в журнале, %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39214491235783616"/>
          <c:y val="0.1106173355655886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85634583877865"/>
          <c:y val="0.24314069865610521"/>
          <c:w val="0.72618510649549473"/>
          <c:h val="0.579141788653697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-1.70471694603698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B9-49CF-8D65-BF35C3489107}"/>
                </c:ext>
              </c:extLst>
            </c:dLbl>
            <c:dLbl>
              <c:idx val="1"/>
              <c:layout>
                <c:manualLayout>
                  <c:x val="-2.1917789306189789E-2"/>
                  <c:y val="-2.370371476405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B9-49CF-8D65-BF35C3489107}"/>
                </c:ext>
              </c:extLst>
            </c:dLbl>
            <c:dLbl>
              <c:idx val="2"/>
              <c:layout>
                <c:manualLayout>
                  <c:x val="-2.92237190749197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B9-49CF-8D65-BF35C3489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44.290000000000006</c:v>
                </c:pt>
                <c:pt idx="1">
                  <c:v>49.11</c:v>
                </c:pt>
                <c:pt idx="2">
                  <c:v>77.78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2B9-49CF-8D65-BF35C34891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51.07</c:v>
                </c:pt>
                <c:pt idx="1">
                  <c:v>48.04</c:v>
                </c:pt>
                <c:pt idx="2">
                  <c:v>22.22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B9-49CF-8D65-BF35C348910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1.2142694941036302E-2"/>
                  <c:y val="-0.10666671643824631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2B9-49CF-8D65-BF35C3489107}"/>
                </c:ext>
              </c:extLst>
            </c:dLbl>
            <c:dLbl>
              <c:idx val="1"/>
              <c:layout>
                <c:manualLayout>
                  <c:x val="1.2142694941036302E-2"/>
                  <c:y val="-6.3209906037479238E-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2B9-49CF-8D65-BF35C3489107}"/>
                </c:ext>
              </c:extLst>
            </c:dLbl>
            <c:dLbl>
              <c:idx val="2"/>
              <c:layout>
                <c:manualLayout>
                  <c:x val="9.7412396916399073E-3"/>
                  <c:y val="-3.950619127342455E-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2B9-49CF-8D65-BF35C3489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4.6399999999999997</c:v>
                </c:pt>
                <c:pt idx="1">
                  <c:v>2.8499999999999996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2B9-49CF-8D65-BF35C3489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70912"/>
        <c:axId val="121941952"/>
      </c:barChart>
      <c:catAx>
        <c:axId val="12247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1941952"/>
        <c:crosses val="autoZero"/>
        <c:auto val="1"/>
        <c:lblAlgn val="ctr"/>
        <c:lblOffset val="100"/>
        <c:noMultiLvlLbl val="0"/>
      </c:catAx>
      <c:valAx>
        <c:axId val="121941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247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2787434917467829E-3"/>
          <c:y val="0.62246141613831052"/>
          <c:w val="0.17450310626294385"/>
          <c:h val="0.3002626072966381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Количество участников по </a:t>
            </a:r>
            <a:r>
              <a:rPr lang="ru-RU" sz="1800" dirty="0" smtClean="0"/>
              <a:t>предметам, чел.</a:t>
            </a:r>
            <a:endParaRPr lang="ru-RU" sz="1800" dirty="0"/>
          </a:p>
        </c:rich>
      </c:tx>
      <c:layout>
        <c:manualLayout>
          <c:xMode val="edge"/>
          <c:yMode val="edge"/>
          <c:x val="0.21316189986301545"/>
          <c:y val="4.57674659169275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285014942929261"/>
          <c:y val="0.23084385443743044"/>
          <c:w val="0.27610057762118889"/>
          <c:h val="0.7270496260145352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по предметам</c:v>
                </c:pt>
              </c:strCache>
            </c:strRef>
          </c:tx>
          <c:spPr>
            <a:solidFill>
              <a:srgbClr val="CCFF33"/>
            </a:solidFill>
          </c:spPr>
          <c:dPt>
            <c:idx val="0"/>
            <c:bubble3D val="0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A6-4D63-888D-B67D2ADF11BD}"/>
              </c:ext>
            </c:extLst>
          </c:dPt>
          <c:dPt>
            <c:idx val="1"/>
            <c:bubble3D val="0"/>
            <c:spPr>
              <a:solidFill>
                <a:srgbClr val="CC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A6-4D63-888D-B67D2ADF11BD}"/>
              </c:ext>
            </c:extLst>
          </c:dPt>
          <c:dPt>
            <c:idx val="2"/>
            <c:bubble3D val="0"/>
            <c:spPr>
              <a:solidFill>
                <a:srgbClr val="00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A6-4D63-888D-B67D2ADF11BD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8A6-4D63-888D-B67D2ADF11BD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A6-4D63-888D-B67D2ADF11BD}"/>
              </c:ext>
            </c:extLst>
          </c:dPt>
          <c:dLbls>
            <c:dLbl>
              <c:idx val="0"/>
              <c:layout>
                <c:manualLayout>
                  <c:x val="-2.5625833107484002E-2"/>
                  <c:y val="0.1335582329849875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A6-4D63-888D-B67D2ADF11BD}"/>
                </c:ext>
              </c:extLst>
            </c:dLbl>
            <c:dLbl>
              <c:idx val="1"/>
              <c:layout>
                <c:manualLayout>
                  <c:x val="-5.2777531955375885E-2"/>
                  <c:y val="0.102484450427033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8724024319200827E-2"/>
                      <c:h val="9.16594891827219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A6-4D63-888D-B67D2ADF11BD}"/>
                </c:ext>
              </c:extLst>
            </c:dLbl>
            <c:dLbl>
              <c:idx val="2"/>
              <c:layout>
                <c:manualLayout>
                  <c:x val="-7.3926708665424015E-2"/>
                  <c:y val="-4.71244894170070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A6-4D63-888D-B67D2ADF11BD}"/>
                </c:ext>
              </c:extLst>
            </c:dLbl>
            <c:dLbl>
              <c:idx val="3"/>
              <c:layout>
                <c:manualLayout>
                  <c:x val="3.3463611524399924E-2"/>
                  <c:y val="-0.178104941382420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8A6-4D63-888D-B67D2ADF11BD}"/>
                </c:ext>
              </c:extLst>
            </c:dLbl>
            <c:dLbl>
              <c:idx val="4"/>
              <c:layout>
                <c:manualLayout>
                  <c:x val="6.4145012785837674E-2"/>
                  <c:y val="1.21638109384117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8A6-4D63-888D-B67D2ADF11BD}"/>
                </c:ext>
              </c:extLst>
            </c:dLbl>
            <c:dLbl>
              <c:idx val="5"/>
              <c:layout>
                <c:manualLayout>
                  <c:x val="3.4998580375628918E-2"/>
                  <c:y val="0.161738435626757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8A6-4D63-888D-B67D2ADF1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Биология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География</c:v>
                </c:pt>
                <c:pt idx="5">
                  <c:v>Обществознание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83</c:v>
                </c:pt>
                <c:pt idx="1">
                  <c:v>74</c:v>
                </c:pt>
                <c:pt idx="2">
                  <c:v>283</c:v>
                </c:pt>
                <c:pt idx="3">
                  <c:v>295</c:v>
                </c:pt>
                <c:pt idx="4">
                  <c:v>122</c:v>
                </c:pt>
                <c:pt idx="5">
                  <c:v>190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8A6-4D63-888D-B67D2ADF11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70829115942750431"/>
          <c:y val="0.3135967587926371"/>
          <c:w val="0.17997910202305692"/>
          <c:h val="0.61576698234949834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DDD8-8187-454B-AC8E-F1DF823E038D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E1D4-C512-45DD-BD55-FB289B264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Динамика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количественных и качественных показателей успеваемости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71572" y="1000108"/>
          <a:ext cx="7572428" cy="414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14282" y="214290"/>
            <a:ext cx="1000125" cy="11128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5357826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итогам 2022/2023 учебного года в 15 (60%) школах района качество знаний учащихся выше среднего показателя по району. Наиболее высокие показатели в: МКОУ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Высоковской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СОШ (66 %); МКОУ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Вязовская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ООШ (61 %); МКОУ Октябрьской СОШ и МКОУ Синявская ООШ (55%).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45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116" y="57287"/>
            <a:ext cx="7283152" cy="693117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8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8686800" y="5877272"/>
            <a:ext cx="781744" cy="248891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73011517"/>
              </p:ext>
            </p:extLst>
          </p:nvPr>
        </p:nvGraphicFramePr>
        <p:xfrm>
          <a:off x="-140023" y="204737"/>
          <a:ext cx="925252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59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39754"/>
            <a:ext cx="7283152" cy="418058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9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4448" y="5949280"/>
            <a:ext cx="82352" cy="17688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760897"/>
              </p:ext>
            </p:extLst>
          </p:nvPr>
        </p:nvGraphicFramePr>
        <p:xfrm>
          <a:off x="811853" y="1099505"/>
          <a:ext cx="8086378" cy="570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965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" y="1524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9335" y="142875"/>
            <a:ext cx="7355160" cy="418058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9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2479" y="5805264"/>
            <a:ext cx="144015" cy="320899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12886090"/>
              </p:ext>
            </p:extLst>
          </p:nvPr>
        </p:nvGraphicFramePr>
        <p:xfrm>
          <a:off x="-428828" y="1046300"/>
          <a:ext cx="9465323" cy="574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4822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" y="1524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213" y="142875"/>
            <a:ext cx="7400925" cy="418058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9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8686800" y="6080444"/>
            <a:ext cx="178985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62970526"/>
              </p:ext>
            </p:extLst>
          </p:nvPr>
        </p:nvGraphicFramePr>
        <p:xfrm>
          <a:off x="-140023" y="688565"/>
          <a:ext cx="9252520" cy="618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5923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" y="1524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71450"/>
            <a:ext cx="7499176" cy="490066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10-11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178985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896890"/>
              </p:ext>
            </p:extLst>
          </p:nvPr>
        </p:nvGraphicFramePr>
        <p:xfrm>
          <a:off x="653954" y="1122371"/>
          <a:ext cx="8086378" cy="570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461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" y="1524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11144" cy="490066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10-11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9828584" y="6453335"/>
            <a:ext cx="144016" cy="21602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04359321"/>
              </p:ext>
            </p:extLst>
          </p:nvPr>
        </p:nvGraphicFramePr>
        <p:xfrm>
          <a:off x="-428828" y="1046300"/>
          <a:ext cx="9465323" cy="574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6563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" y="1524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260648"/>
            <a:ext cx="7544941" cy="634082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10-11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565720" cy="1831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23745789"/>
              </p:ext>
            </p:extLst>
          </p:nvPr>
        </p:nvGraphicFramePr>
        <p:xfrm>
          <a:off x="-140023" y="688565"/>
          <a:ext cx="9252520" cy="618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3386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4625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166131"/>
            <a:ext cx="7400925" cy="49006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балл по результатам ЕГЭ по выбору выпускников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6080444"/>
            <a:ext cx="1285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object 4"/>
          <p:cNvSpPr>
            <a:spLocks noChangeArrowheads="1"/>
          </p:cNvSpPr>
          <p:nvPr/>
        </p:nvSpPr>
        <p:spPr bwMode="auto">
          <a:xfrm>
            <a:off x="142875" y="99778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16620185"/>
              </p:ext>
            </p:extLst>
          </p:nvPr>
        </p:nvGraphicFramePr>
        <p:xfrm>
          <a:off x="-16804" y="980728"/>
          <a:ext cx="9160804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2875"/>
            <a:ext cx="7211144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балл по результатам ЕГЭ по выбору выпускников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955626"/>
              </p:ext>
            </p:extLst>
          </p:nvPr>
        </p:nvGraphicFramePr>
        <p:xfrm>
          <a:off x="214282" y="1428734"/>
          <a:ext cx="8750206" cy="4520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5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699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Максимальный балл в ОУ в 2023 год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755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97 – МКОУ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Верхнетишанская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СОШ им. В.А.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Фуфаева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755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Математика (профильная)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82- МКОУ Таловская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СОШ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99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– МКОУ Таловская СОШ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99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Химия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78 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– МКОУ Таловская СОШ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8755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и ИКТ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80 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– МКОУ Таловская СОШ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99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Биология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71 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– МКОУ Таловская СОШ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755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История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80 – МКОУ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Верхнетишанская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СОШ им. В.А.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Фуфаева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699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География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59 – МКОУ Козловская СОШ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6574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Английский язык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77 – МКОУ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Верхнетишанская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СОШ им. В.А.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Фуфаева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699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Обществознание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96 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– МКОУ Таловская СОШ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99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Литература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91- МКОУ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Еланская СОШ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429552" cy="10112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Средний балл </a:t>
            </a:r>
            <a:br>
              <a:rPr lang="ru-RU" sz="3600" b="1" dirty="0" smtClean="0"/>
            </a:br>
            <a:r>
              <a:rPr lang="ru-RU" sz="3600" b="1" dirty="0" smtClean="0"/>
              <a:t>(результаты ЕГЭ)</a:t>
            </a:r>
            <a:endParaRPr lang="ru-RU" sz="36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186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Независимая оценка качества образования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8" name="Содержимое 27"/>
          <p:cNvGraphicFramePr>
            <a:graphicFrameLocks noGrp="1"/>
          </p:cNvGraphicFramePr>
          <p:nvPr>
            <p:ph idx="1"/>
          </p:nvPr>
        </p:nvGraphicFramePr>
        <p:xfrm>
          <a:off x="214282" y="1643048"/>
          <a:ext cx="8715436" cy="5021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861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29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2574"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Факторы риска, актуальные для ОО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ОО</a:t>
                      </a:r>
                      <a:endParaRPr lang="ru-RU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1874"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Дефицит педагогических кадров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МКОУ Александровская СОШ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МКОУ Орловская СОШ им И.Ф.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Жужукина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 МКОУ Тереховская ООШ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Высокая доля обучающихся с ОВЗ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МКОУ Орловская СОШ им И.Ф.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Жужукина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Низкий уровень оснащенности школы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МКОУ Орловская СОШ им И.Ф.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Жужукина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Высокая доля обучающихся с рисками учебной неуспешности</a:t>
                      </a:r>
                      <a:endParaRPr lang="ru-RU" sz="2400" b="0" baseline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МКОУ Орловская СОШ им И.Ф.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Жужукина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 МКОУ Тереховская ООШ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Риски низкой адаптивности учебного процессса</a:t>
                      </a:r>
                      <a:endParaRPr lang="ru-RU" sz="2400" b="0" baseline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МКОУ Орловская СОШ им И.Ф.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Жужукина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Несформированность  внуришкольной  системы повышения качества</a:t>
                      </a:r>
                      <a:endParaRPr lang="ru-RU" sz="2400" b="0" baseline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МКОУ Орловская СОШ им И.Ф.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Жужукина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 МКОУ Тереховская ООШ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Низкое качество преодоления языковых и культурных барьеров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ctr"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МКОУ Тереховская ООШ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715272" cy="868346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Результат выполнения ВПР в процентном соотношении по классам</a:t>
            </a:r>
            <a:endParaRPr lang="ru-RU" sz="3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00948" cy="796908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Результаты проведения Всероссийских проверочных работ в  5 классах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538445"/>
              </p:ext>
            </p:extLst>
          </p:nvPr>
        </p:nvGraphicFramePr>
        <p:xfrm>
          <a:off x="4714876" y="928670"/>
          <a:ext cx="528641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000108"/>
          <a:ext cx="471487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928662" y="3643314"/>
          <a:ext cx="8215338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572428" cy="71438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Результаты проведения Всероссийских проверочных работ в  6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72330" y="3714752"/>
            <a:ext cx="1614470" cy="24114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046206"/>
              </p:ext>
            </p:extLst>
          </p:nvPr>
        </p:nvGraphicFramePr>
        <p:xfrm>
          <a:off x="4929190" y="1000108"/>
          <a:ext cx="521497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928670"/>
          <a:ext cx="507206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928662" y="3643314"/>
          <a:ext cx="8215338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2875"/>
            <a:ext cx="7283152" cy="593725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7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8424" y="5805264"/>
            <a:ext cx="452736" cy="292269"/>
          </a:xfrm>
        </p:spPr>
        <p:txBody>
          <a:bodyPr>
            <a:normAutofit fontScale="47500" lnSpcReduction="20000"/>
          </a:bodyPr>
          <a:lstStyle/>
          <a:p>
            <a:endParaRPr lang="ru-RU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535121"/>
              </p:ext>
            </p:extLst>
          </p:nvPr>
        </p:nvGraphicFramePr>
        <p:xfrm>
          <a:off x="328655" y="736600"/>
          <a:ext cx="8678352" cy="2836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64155032"/>
              </p:ext>
            </p:extLst>
          </p:nvPr>
        </p:nvGraphicFramePr>
        <p:xfrm>
          <a:off x="-135955" y="2843880"/>
          <a:ext cx="9142961" cy="401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412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" y="1524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7350" y="209228"/>
            <a:ext cx="7117961" cy="490066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7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950" y="138033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75019178"/>
              </p:ext>
            </p:extLst>
          </p:nvPr>
        </p:nvGraphicFramePr>
        <p:xfrm>
          <a:off x="-108520" y="1836900"/>
          <a:ext cx="9252520" cy="4750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23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" y="1524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839" y="142875"/>
            <a:ext cx="7283152" cy="578481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8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1861864" cy="1831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601108"/>
              </p:ext>
            </p:extLst>
          </p:nvPr>
        </p:nvGraphicFramePr>
        <p:xfrm>
          <a:off x="235610" y="913467"/>
          <a:ext cx="8678352" cy="584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50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1676531782_catherineasquithgallery-com-p-fon-nezhno-zhelto-zelenii-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" y="1524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67" y="142875"/>
            <a:ext cx="7283152" cy="490066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Результаты проведения Всероссийских проверочных работ в  8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8686799" y="5877272"/>
            <a:ext cx="140819" cy="248891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285750" y="142875"/>
            <a:ext cx="1000125" cy="1112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3811555"/>
              </p:ext>
            </p:extLst>
          </p:nvPr>
        </p:nvGraphicFramePr>
        <p:xfrm>
          <a:off x="-180528" y="962463"/>
          <a:ext cx="9324528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59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840</Words>
  <Application>Microsoft Office PowerPoint</Application>
  <PresentationFormat>Экран (4:3)</PresentationFormat>
  <Paragraphs>420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     Динамика количественных и качественных показателей успеваемости </vt:lpstr>
      <vt:lpstr>Независимая оценка качества образования</vt:lpstr>
      <vt:lpstr>Результат выполнения ВПР в процентном соотношении по классам</vt:lpstr>
      <vt:lpstr>Результаты проведения Всероссийских проверочных работ в  5 классах</vt:lpstr>
      <vt:lpstr>Результаты проведения Всероссийских проверочных работ в  6 классах</vt:lpstr>
      <vt:lpstr>Результаты проведения Всероссийских проверочных работ в  7 классах</vt:lpstr>
      <vt:lpstr>Результаты проведения Всероссийских проверочных работ в  7 классах</vt:lpstr>
      <vt:lpstr>Результаты проведения Всероссийских проверочных работ в  8 классах</vt:lpstr>
      <vt:lpstr>Результаты проведения Всероссийских проверочных работ в  8 классах</vt:lpstr>
      <vt:lpstr>Результаты проведения Всероссийских проверочных работ в  8 классах</vt:lpstr>
      <vt:lpstr>Результаты проведения Всероссийских проверочных работ в  9 классах</vt:lpstr>
      <vt:lpstr>Результаты проведения Всероссийских проверочных работ в  9 классах</vt:lpstr>
      <vt:lpstr>Результаты проведения Всероссийских проверочных работ в  9 классах</vt:lpstr>
      <vt:lpstr>Результаты проведения Всероссийских проверочных работ в  10-11 классах</vt:lpstr>
      <vt:lpstr>Результаты проведения Всероссийских проверочных работ в  10-11 классах</vt:lpstr>
      <vt:lpstr>Результаты проведения Всероссийских проверочных работ в  10-11 классах</vt:lpstr>
      <vt:lpstr>Средний балл по результатам ЕГЭ по выбору выпускников </vt:lpstr>
      <vt:lpstr>Средний балл по результатам ЕГЭ по выбору выпускников </vt:lpstr>
      <vt:lpstr>Средний балл  (результаты ЕГЭ)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181</cp:revision>
  <cp:lastPrinted>2023-07-09T09:01:02Z</cp:lastPrinted>
  <dcterms:created xsi:type="dcterms:W3CDTF">2023-07-05T07:27:14Z</dcterms:created>
  <dcterms:modified xsi:type="dcterms:W3CDTF">2023-08-01T07:28:35Z</dcterms:modified>
</cp:coreProperties>
</file>